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7" r:id="rId4"/>
    <p:sldId id="277" r:id="rId5"/>
    <p:sldId id="273" r:id="rId6"/>
    <p:sldId id="282" r:id="rId7"/>
    <p:sldId id="283" r:id="rId8"/>
    <p:sldId id="289" r:id="rId9"/>
    <p:sldId id="276" r:id="rId10"/>
    <p:sldId id="290" r:id="rId11"/>
    <p:sldId id="291" r:id="rId12"/>
    <p:sldId id="288" r:id="rId13"/>
    <p:sldId id="278" r:id="rId14"/>
    <p:sldId id="274" r:id="rId15"/>
    <p:sldId id="286" r:id="rId16"/>
    <p:sldId id="292" r:id="rId17"/>
    <p:sldId id="279" r:id="rId18"/>
    <p:sldId id="284" r:id="rId19"/>
    <p:sldId id="285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21" autoAdjust="0"/>
  </p:normalViewPr>
  <p:slideViewPr>
    <p:cSldViewPr>
      <p:cViewPr>
        <p:scale>
          <a:sx n="75" d="100"/>
          <a:sy n="75" d="100"/>
        </p:scale>
        <p:origin x="-516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5336F-49B5-472B-850A-8B4CE29AF4F9}" type="doc">
      <dgm:prSet loTypeId="urn:microsoft.com/office/officeart/2005/8/layout/lProcess2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F6E818C-C783-458F-9781-A2F5FEFF7F62}">
      <dgm:prSet phldrT="[Текст]"/>
      <dgm:spPr/>
      <dgm:t>
        <a:bodyPr/>
        <a:lstStyle/>
        <a:p>
          <a:r>
            <a:rPr lang="ru-RU" dirty="0" smtClean="0"/>
            <a:t>Возраст</a:t>
          </a:r>
          <a:endParaRPr lang="ru-RU" dirty="0"/>
        </a:p>
      </dgm:t>
    </dgm:pt>
    <dgm:pt modelId="{D840A02A-C6FC-4A2F-8643-58E82530C2AC}" type="parTrans" cxnId="{5DBFFBE9-EE44-45F2-B2B4-A8FFBF93C226}">
      <dgm:prSet/>
      <dgm:spPr/>
      <dgm:t>
        <a:bodyPr/>
        <a:lstStyle/>
        <a:p>
          <a:endParaRPr lang="ru-RU"/>
        </a:p>
      </dgm:t>
    </dgm:pt>
    <dgm:pt modelId="{9D022FAB-419A-492F-B91F-DE2C3FEC2819}" type="sibTrans" cxnId="{5DBFFBE9-EE44-45F2-B2B4-A8FFBF93C226}">
      <dgm:prSet/>
      <dgm:spPr/>
      <dgm:t>
        <a:bodyPr/>
        <a:lstStyle/>
        <a:p>
          <a:endParaRPr lang="ru-RU"/>
        </a:p>
      </dgm:t>
    </dgm:pt>
    <dgm:pt modelId="{8516C4A1-34AD-4464-8306-1DE2EA048A5A}">
      <dgm:prSet phldrT="[Текст]"/>
      <dgm:spPr/>
      <dgm:t>
        <a:bodyPr/>
        <a:lstStyle/>
        <a:p>
          <a:r>
            <a:rPr lang="ru-RU" dirty="0" smtClean="0"/>
            <a:t>От 2 до 3 лет – 13% </a:t>
          </a:r>
          <a:endParaRPr lang="ru-RU" dirty="0"/>
        </a:p>
      </dgm:t>
    </dgm:pt>
    <dgm:pt modelId="{AD242FDE-A1AC-4CF9-9358-D3E05A5B30D9}" type="parTrans" cxnId="{C4B6EA00-0CA0-4FA1-A9FE-01F46550BF2F}">
      <dgm:prSet/>
      <dgm:spPr/>
      <dgm:t>
        <a:bodyPr/>
        <a:lstStyle/>
        <a:p>
          <a:endParaRPr lang="ru-RU"/>
        </a:p>
      </dgm:t>
    </dgm:pt>
    <dgm:pt modelId="{30D40474-C874-4799-9174-2D772D50C436}" type="sibTrans" cxnId="{C4B6EA00-0CA0-4FA1-A9FE-01F46550BF2F}">
      <dgm:prSet/>
      <dgm:spPr/>
      <dgm:t>
        <a:bodyPr/>
        <a:lstStyle/>
        <a:p>
          <a:endParaRPr lang="ru-RU"/>
        </a:p>
      </dgm:t>
    </dgm:pt>
    <dgm:pt modelId="{D3FB2208-DCED-4343-9B05-84CAAF79EE79}">
      <dgm:prSet phldrT="[Текст]"/>
      <dgm:spPr/>
      <dgm:t>
        <a:bodyPr/>
        <a:lstStyle/>
        <a:p>
          <a:r>
            <a:rPr lang="ru-RU" dirty="0" smtClean="0"/>
            <a:t>От 3 до 4 лет – 24%</a:t>
          </a:r>
          <a:endParaRPr lang="ru-RU" dirty="0"/>
        </a:p>
      </dgm:t>
    </dgm:pt>
    <dgm:pt modelId="{5C411EEB-7545-4CB7-B799-49F3E823E0A2}" type="parTrans" cxnId="{F6A0FBD2-7F02-441C-BA1F-49EEB9DCC7BF}">
      <dgm:prSet/>
      <dgm:spPr/>
      <dgm:t>
        <a:bodyPr/>
        <a:lstStyle/>
        <a:p>
          <a:endParaRPr lang="ru-RU"/>
        </a:p>
      </dgm:t>
    </dgm:pt>
    <dgm:pt modelId="{64A3A112-41F8-4222-B9B1-BCD4C76258BC}" type="sibTrans" cxnId="{F6A0FBD2-7F02-441C-BA1F-49EEB9DCC7BF}">
      <dgm:prSet/>
      <dgm:spPr/>
      <dgm:t>
        <a:bodyPr/>
        <a:lstStyle/>
        <a:p>
          <a:endParaRPr lang="ru-RU"/>
        </a:p>
      </dgm:t>
    </dgm:pt>
    <dgm:pt modelId="{758EE13A-986C-49B6-B4E2-EB66F0F03FD5}">
      <dgm:prSet phldrT="[Текст]"/>
      <dgm:spPr/>
      <dgm:t>
        <a:bodyPr/>
        <a:lstStyle/>
        <a:p>
          <a:r>
            <a:rPr lang="ru-RU" dirty="0" smtClean="0"/>
            <a:t>Гендерная принадлежность</a:t>
          </a:r>
          <a:endParaRPr lang="ru-RU" dirty="0"/>
        </a:p>
      </dgm:t>
    </dgm:pt>
    <dgm:pt modelId="{9B49713B-BF83-44D3-8977-67C4C9357AA0}" type="parTrans" cxnId="{3EE1AD04-186C-4C9E-86D0-6611D214684C}">
      <dgm:prSet/>
      <dgm:spPr/>
      <dgm:t>
        <a:bodyPr/>
        <a:lstStyle/>
        <a:p>
          <a:endParaRPr lang="ru-RU"/>
        </a:p>
      </dgm:t>
    </dgm:pt>
    <dgm:pt modelId="{7306DEA2-582C-4DDF-B567-87662492D243}" type="sibTrans" cxnId="{3EE1AD04-186C-4C9E-86D0-6611D214684C}">
      <dgm:prSet/>
      <dgm:spPr/>
      <dgm:t>
        <a:bodyPr/>
        <a:lstStyle/>
        <a:p>
          <a:endParaRPr lang="ru-RU"/>
        </a:p>
      </dgm:t>
    </dgm:pt>
    <dgm:pt modelId="{6F704B93-8BEA-448F-8C38-D244EEF4F3AD}">
      <dgm:prSet phldrT="[Текст]"/>
      <dgm:spPr/>
      <dgm:t>
        <a:bodyPr/>
        <a:lstStyle/>
        <a:p>
          <a:r>
            <a:rPr lang="ru-RU" dirty="0" smtClean="0"/>
            <a:t>Девочки – 62%</a:t>
          </a:r>
          <a:endParaRPr lang="ru-RU" dirty="0"/>
        </a:p>
      </dgm:t>
    </dgm:pt>
    <dgm:pt modelId="{8DA11C5B-70E6-49A7-A2BA-D2BC7F14DB9B}" type="parTrans" cxnId="{A843E36C-161C-4631-85A2-A1B9E67AD02F}">
      <dgm:prSet/>
      <dgm:spPr/>
      <dgm:t>
        <a:bodyPr/>
        <a:lstStyle/>
        <a:p>
          <a:endParaRPr lang="ru-RU"/>
        </a:p>
      </dgm:t>
    </dgm:pt>
    <dgm:pt modelId="{32ED5870-722A-4B04-9FD7-8770448B20FE}" type="sibTrans" cxnId="{A843E36C-161C-4631-85A2-A1B9E67AD02F}">
      <dgm:prSet/>
      <dgm:spPr/>
      <dgm:t>
        <a:bodyPr/>
        <a:lstStyle/>
        <a:p>
          <a:endParaRPr lang="ru-RU"/>
        </a:p>
      </dgm:t>
    </dgm:pt>
    <dgm:pt modelId="{664A3E6D-22D9-4228-B5C4-CEE2981065DD}">
      <dgm:prSet phldrT="[Текст]"/>
      <dgm:spPr/>
      <dgm:t>
        <a:bodyPr/>
        <a:lstStyle/>
        <a:p>
          <a:r>
            <a:rPr lang="ru-RU" dirty="0" smtClean="0"/>
            <a:t>Мальчики – 38%</a:t>
          </a:r>
          <a:endParaRPr lang="ru-RU" dirty="0"/>
        </a:p>
      </dgm:t>
    </dgm:pt>
    <dgm:pt modelId="{E6F8C584-1447-4ACC-BF5B-852ECA5C0960}" type="parTrans" cxnId="{585948CD-37C8-4CA3-8121-674BFC0C60FE}">
      <dgm:prSet/>
      <dgm:spPr/>
      <dgm:t>
        <a:bodyPr/>
        <a:lstStyle/>
        <a:p>
          <a:endParaRPr lang="ru-RU"/>
        </a:p>
      </dgm:t>
    </dgm:pt>
    <dgm:pt modelId="{761B7E41-BA6A-4E0D-AE7B-4B1BE8E9B704}" type="sibTrans" cxnId="{585948CD-37C8-4CA3-8121-674BFC0C60FE}">
      <dgm:prSet/>
      <dgm:spPr/>
      <dgm:t>
        <a:bodyPr/>
        <a:lstStyle/>
        <a:p>
          <a:endParaRPr lang="ru-RU"/>
        </a:p>
      </dgm:t>
    </dgm:pt>
    <dgm:pt modelId="{7DD38CC1-9517-417D-81F5-C421E0EB4F5E}">
      <dgm:prSet phldrT="[Текст]"/>
      <dgm:spPr/>
      <dgm:t>
        <a:bodyPr/>
        <a:lstStyle/>
        <a:p>
          <a:r>
            <a:rPr lang="ru-RU" dirty="0" smtClean="0"/>
            <a:t>От 6 до 7 лет - 20%</a:t>
          </a:r>
          <a:endParaRPr lang="ru-RU" dirty="0"/>
        </a:p>
      </dgm:t>
    </dgm:pt>
    <dgm:pt modelId="{8B198C4C-30C2-4CAB-BC5B-7478B59EC337}" type="parTrans" cxnId="{1821DC8B-4F06-4AA8-9F8C-4C677C5175B1}">
      <dgm:prSet/>
      <dgm:spPr/>
      <dgm:t>
        <a:bodyPr/>
        <a:lstStyle/>
        <a:p>
          <a:endParaRPr lang="ru-RU"/>
        </a:p>
      </dgm:t>
    </dgm:pt>
    <dgm:pt modelId="{6A18031D-7E25-4402-A537-276F7EF25E7B}" type="sibTrans" cxnId="{1821DC8B-4F06-4AA8-9F8C-4C677C5175B1}">
      <dgm:prSet/>
      <dgm:spPr/>
      <dgm:t>
        <a:bodyPr/>
        <a:lstStyle/>
        <a:p>
          <a:endParaRPr lang="ru-RU"/>
        </a:p>
      </dgm:t>
    </dgm:pt>
    <dgm:pt modelId="{382B4145-7926-4EE7-902F-0B45B69A4A74}">
      <dgm:prSet phldrT="[Текст]"/>
      <dgm:spPr/>
      <dgm:t>
        <a:bodyPr/>
        <a:lstStyle/>
        <a:p>
          <a:r>
            <a:rPr lang="ru-RU" dirty="0" smtClean="0"/>
            <a:t>От 4 до 5 лет - 27%</a:t>
          </a:r>
          <a:endParaRPr lang="ru-RU" dirty="0"/>
        </a:p>
      </dgm:t>
    </dgm:pt>
    <dgm:pt modelId="{E6A5A256-808B-4B76-93EB-E267115F7F3B}" type="parTrans" cxnId="{30F6BFAD-2B58-46C1-A5EA-54EB944E2BFB}">
      <dgm:prSet/>
      <dgm:spPr/>
      <dgm:t>
        <a:bodyPr/>
        <a:lstStyle/>
        <a:p>
          <a:endParaRPr lang="ru-RU"/>
        </a:p>
      </dgm:t>
    </dgm:pt>
    <dgm:pt modelId="{3F52CE79-2166-45D7-BF05-2397EF22A6B1}" type="sibTrans" cxnId="{30F6BFAD-2B58-46C1-A5EA-54EB944E2BFB}">
      <dgm:prSet/>
      <dgm:spPr/>
      <dgm:t>
        <a:bodyPr/>
        <a:lstStyle/>
        <a:p>
          <a:endParaRPr lang="ru-RU"/>
        </a:p>
      </dgm:t>
    </dgm:pt>
    <dgm:pt modelId="{3318A1CE-A6BB-4223-A04D-C78049C0F03E}">
      <dgm:prSet phldrT="[Текст]"/>
      <dgm:spPr/>
      <dgm:t>
        <a:bodyPr/>
        <a:lstStyle/>
        <a:p>
          <a:r>
            <a:rPr lang="ru-RU" dirty="0" smtClean="0"/>
            <a:t>От 5 до 6 лет - 16%</a:t>
          </a:r>
          <a:endParaRPr lang="ru-RU" dirty="0"/>
        </a:p>
      </dgm:t>
    </dgm:pt>
    <dgm:pt modelId="{453FD858-7347-4FAE-A723-D8D95F44F449}" type="parTrans" cxnId="{590F8E61-C7B1-4FBA-AF51-FCB9D2072B9D}">
      <dgm:prSet/>
      <dgm:spPr/>
    </dgm:pt>
    <dgm:pt modelId="{C2C11EDE-E9AD-4DA7-9318-4E5EEEFBD1F3}" type="sibTrans" cxnId="{590F8E61-C7B1-4FBA-AF51-FCB9D2072B9D}">
      <dgm:prSet/>
      <dgm:spPr/>
    </dgm:pt>
    <dgm:pt modelId="{9B184CEA-A177-4001-A491-8B7A35FF0E8D}" type="pres">
      <dgm:prSet presAssocID="{9E45336F-49B5-472B-850A-8B4CE29AF4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3C18D-B8BC-49EB-98EE-894821CE12B8}" type="pres">
      <dgm:prSet presAssocID="{FF6E818C-C783-458F-9781-A2F5FEFF7F62}" presName="compNode" presStyleCnt="0"/>
      <dgm:spPr/>
      <dgm:t>
        <a:bodyPr/>
        <a:lstStyle/>
        <a:p>
          <a:endParaRPr lang="ru-RU"/>
        </a:p>
      </dgm:t>
    </dgm:pt>
    <dgm:pt modelId="{6A26023C-6C34-4A33-AE35-39D604FFAADB}" type="pres">
      <dgm:prSet presAssocID="{FF6E818C-C783-458F-9781-A2F5FEFF7F62}" presName="aNode" presStyleLbl="bgShp" presStyleIdx="0" presStyleCnt="2"/>
      <dgm:spPr/>
      <dgm:t>
        <a:bodyPr/>
        <a:lstStyle/>
        <a:p>
          <a:endParaRPr lang="ru-RU"/>
        </a:p>
      </dgm:t>
    </dgm:pt>
    <dgm:pt modelId="{88ACD724-E41F-4798-9990-DDBA69C2E7C1}" type="pres">
      <dgm:prSet presAssocID="{FF6E818C-C783-458F-9781-A2F5FEFF7F62}" presName="textNode" presStyleLbl="bgShp" presStyleIdx="0" presStyleCnt="2"/>
      <dgm:spPr/>
      <dgm:t>
        <a:bodyPr/>
        <a:lstStyle/>
        <a:p>
          <a:endParaRPr lang="ru-RU"/>
        </a:p>
      </dgm:t>
    </dgm:pt>
    <dgm:pt modelId="{563F3698-3E0F-4F92-BC6F-BB88F2ED2A40}" type="pres">
      <dgm:prSet presAssocID="{FF6E818C-C783-458F-9781-A2F5FEFF7F62}" presName="compChildNode" presStyleCnt="0"/>
      <dgm:spPr/>
      <dgm:t>
        <a:bodyPr/>
        <a:lstStyle/>
        <a:p>
          <a:endParaRPr lang="ru-RU"/>
        </a:p>
      </dgm:t>
    </dgm:pt>
    <dgm:pt modelId="{F9CE83AE-7D19-4D64-89E9-858F83C0ABB6}" type="pres">
      <dgm:prSet presAssocID="{FF6E818C-C783-458F-9781-A2F5FEFF7F62}" presName="theInnerList" presStyleCnt="0"/>
      <dgm:spPr/>
      <dgm:t>
        <a:bodyPr/>
        <a:lstStyle/>
        <a:p>
          <a:endParaRPr lang="ru-RU"/>
        </a:p>
      </dgm:t>
    </dgm:pt>
    <dgm:pt modelId="{352060EA-0D9B-4714-953E-BA7B1F8108AD}" type="pres">
      <dgm:prSet presAssocID="{8516C4A1-34AD-4464-8306-1DE2EA048A5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11D2-91C4-4B81-A978-89A1B3DDB638}" type="pres">
      <dgm:prSet presAssocID="{8516C4A1-34AD-4464-8306-1DE2EA048A5A}" presName="aSpace2" presStyleCnt="0"/>
      <dgm:spPr/>
      <dgm:t>
        <a:bodyPr/>
        <a:lstStyle/>
        <a:p>
          <a:endParaRPr lang="ru-RU"/>
        </a:p>
      </dgm:t>
    </dgm:pt>
    <dgm:pt modelId="{90EC27C4-4DA1-48A3-8C76-64D82F2205B8}" type="pres">
      <dgm:prSet presAssocID="{D3FB2208-DCED-4343-9B05-84CAAF79EE79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60B11-159E-44F7-8033-73D53D0264F0}" type="pres">
      <dgm:prSet presAssocID="{D3FB2208-DCED-4343-9B05-84CAAF79EE79}" presName="aSpace2" presStyleCnt="0"/>
      <dgm:spPr/>
    </dgm:pt>
    <dgm:pt modelId="{2023311F-90DD-42ED-8B74-0920F3127910}" type="pres">
      <dgm:prSet presAssocID="{382B4145-7926-4EE7-902F-0B45B69A4A74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9A829-FF6B-4BCF-A26B-A9F2B959057A}" type="pres">
      <dgm:prSet presAssocID="{382B4145-7926-4EE7-902F-0B45B69A4A74}" presName="aSpace2" presStyleCnt="0"/>
      <dgm:spPr/>
    </dgm:pt>
    <dgm:pt modelId="{698ED0F4-7CA7-4FFC-88E0-34A0AB920465}" type="pres">
      <dgm:prSet presAssocID="{3318A1CE-A6BB-4223-A04D-C78049C0F03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CA669-49B3-48DA-ABAD-511B4BB4F25E}" type="pres">
      <dgm:prSet presAssocID="{3318A1CE-A6BB-4223-A04D-C78049C0F03E}" presName="aSpace2" presStyleCnt="0"/>
      <dgm:spPr/>
    </dgm:pt>
    <dgm:pt modelId="{185CFE38-03E1-4A0F-8F49-333F80B973DF}" type="pres">
      <dgm:prSet presAssocID="{7DD38CC1-9517-417D-81F5-C421E0EB4F5E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BC5CB-E5BD-4874-814E-9D791968D4AF}" type="pres">
      <dgm:prSet presAssocID="{FF6E818C-C783-458F-9781-A2F5FEFF7F62}" presName="aSpace" presStyleCnt="0"/>
      <dgm:spPr/>
      <dgm:t>
        <a:bodyPr/>
        <a:lstStyle/>
        <a:p>
          <a:endParaRPr lang="ru-RU"/>
        </a:p>
      </dgm:t>
    </dgm:pt>
    <dgm:pt modelId="{FF7D5FB1-09D1-4903-8BA7-BFB74CF63971}" type="pres">
      <dgm:prSet presAssocID="{758EE13A-986C-49B6-B4E2-EB66F0F03FD5}" presName="compNode" presStyleCnt="0"/>
      <dgm:spPr/>
      <dgm:t>
        <a:bodyPr/>
        <a:lstStyle/>
        <a:p>
          <a:endParaRPr lang="ru-RU"/>
        </a:p>
      </dgm:t>
    </dgm:pt>
    <dgm:pt modelId="{E2019979-18E9-4AC4-985B-C684E7BC6801}" type="pres">
      <dgm:prSet presAssocID="{758EE13A-986C-49B6-B4E2-EB66F0F03FD5}" presName="aNode" presStyleLbl="bgShp" presStyleIdx="1" presStyleCnt="2"/>
      <dgm:spPr/>
      <dgm:t>
        <a:bodyPr/>
        <a:lstStyle/>
        <a:p>
          <a:endParaRPr lang="ru-RU"/>
        </a:p>
      </dgm:t>
    </dgm:pt>
    <dgm:pt modelId="{AE4723EB-5157-4187-AFEE-EB7226DB7AC5}" type="pres">
      <dgm:prSet presAssocID="{758EE13A-986C-49B6-B4E2-EB66F0F03FD5}" presName="textNode" presStyleLbl="bgShp" presStyleIdx="1" presStyleCnt="2"/>
      <dgm:spPr/>
      <dgm:t>
        <a:bodyPr/>
        <a:lstStyle/>
        <a:p>
          <a:endParaRPr lang="ru-RU"/>
        </a:p>
      </dgm:t>
    </dgm:pt>
    <dgm:pt modelId="{823C82B9-462B-4C9C-9594-BA599B99A969}" type="pres">
      <dgm:prSet presAssocID="{758EE13A-986C-49B6-B4E2-EB66F0F03FD5}" presName="compChildNode" presStyleCnt="0"/>
      <dgm:spPr/>
      <dgm:t>
        <a:bodyPr/>
        <a:lstStyle/>
        <a:p>
          <a:endParaRPr lang="ru-RU"/>
        </a:p>
      </dgm:t>
    </dgm:pt>
    <dgm:pt modelId="{B0C4825D-8B5C-4FD2-8E6E-2530668B974A}" type="pres">
      <dgm:prSet presAssocID="{758EE13A-986C-49B6-B4E2-EB66F0F03FD5}" presName="theInnerList" presStyleCnt="0"/>
      <dgm:spPr/>
      <dgm:t>
        <a:bodyPr/>
        <a:lstStyle/>
        <a:p>
          <a:endParaRPr lang="ru-RU"/>
        </a:p>
      </dgm:t>
    </dgm:pt>
    <dgm:pt modelId="{7232ADC7-8D62-4830-A191-8D0268CC2147}" type="pres">
      <dgm:prSet presAssocID="{6F704B93-8BEA-448F-8C38-D244EEF4F3AD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78E28-261B-4C1F-B845-8692CC021B8E}" type="pres">
      <dgm:prSet presAssocID="{6F704B93-8BEA-448F-8C38-D244EEF4F3AD}" presName="aSpace2" presStyleCnt="0"/>
      <dgm:spPr/>
      <dgm:t>
        <a:bodyPr/>
        <a:lstStyle/>
        <a:p>
          <a:endParaRPr lang="ru-RU"/>
        </a:p>
      </dgm:t>
    </dgm:pt>
    <dgm:pt modelId="{4D610093-8E84-4349-8CC5-7229E11B49BF}" type="pres">
      <dgm:prSet presAssocID="{664A3E6D-22D9-4228-B5C4-CEE2981065DD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FDD14-818B-420A-9CF4-B25B3719F517}" type="presOf" srcId="{9E45336F-49B5-472B-850A-8B4CE29AF4F9}" destId="{9B184CEA-A177-4001-A491-8B7A35FF0E8D}" srcOrd="0" destOrd="0" presId="urn:microsoft.com/office/officeart/2005/8/layout/lProcess2"/>
    <dgm:cxn modelId="{24A41428-F925-4E99-9641-9D9FF911D03F}" type="presOf" srcId="{FF6E818C-C783-458F-9781-A2F5FEFF7F62}" destId="{88ACD724-E41F-4798-9990-DDBA69C2E7C1}" srcOrd="1" destOrd="0" presId="urn:microsoft.com/office/officeart/2005/8/layout/lProcess2"/>
    <dgm:cxn modelId="{D3EC7C2B-80EB-4D1F-AE22-DCB7656D9C1E}" type="presOf" srcId="{382B4145-7926-4EE7-902F-0B45B69A4A74}" destId="{2023311F-90DD-42ED-8B74-0920F3127910}" srcOrd="0" destOrd="0" presId="urn:microsoft.com/office/officeart/2005/8/layout/lProcess2"/>
    <dgm:cxn modelId="{A843E36C-161C-4631-85A2-A1B9E67AD02F}" srcId="{758EE13A-986C-49B6-B4E2-EB66F0F03FD5}" destId="{6F704B93-8BEA-448F-8C38-D244EEF4F3AD}" srcOrd="0" destOrd="0" parTransId="{8DA11C5B-70E6-49A7-A2BA-D2BC7F14DB9B}" sibTransId="{32ED5870-722A-4B04-9FD7-8770448B20FE}"/>
    <dgm:cxn modelId="{6D987B4F-8725-4CD5-83E7-90CE391FC93A}" type="presOf" srcId="{758EE13A-986C-49B6-B4E2-EB66F0F03FD5}" destId="{AE4723EB-5157-4187-AFEE-EB7226DB7AC5}" srcOrd="1" destOrd="0" presId="urn:microsoft.com/office/officeart/2005/8/layout/lProcess2"/>
    <dgm:cxn modelId="{585948CD-37C8-4CA3-8121-674BFC0C60FE}" srcId="{758EE13A-986C-49B6-B4E2-EB66F0F03FD5}" destId="{664A3E6D-22D9-4228-B5C4-CEE2981065DD}" srcOrd="1" destOrd="0" parTransId="{E6F8C584-1447-4ACC-BF5B-852ECA5C0960}" sibTransId="{761B7E41-BA6A-4E0D-AE7B-4B1BE8E9B704}"/>
    <dgm:cxn modelId="{91C5E605-CEAA-420F-A1FB-12B4FE565D9E}" type="presOf" srcId="{664A3E6D-22D9-4228-B5C4-CEE2981065DD}" destId="{4D610093-8E84-4349-8CC5-7229E11B49BF}" srcOrd="0" destOrd="0" presId="urn:microsoft.com/office/officeart/2005/8/layout/lProcess2"/>
    <dgm:cxn modelId="{F138303C-E36D-4323-B181-95F68C94F532}" type="presOf" srcId="{3318A1CE-A6BB-4223-A04D-C78049C0F03E}" destId="{698ED0F4-7CA7-4FFC-88E0-34A0AB920465}" srcOrd="0" destOrd="0" presId="urn:microsoft.com/office/officeart/2005/8/layout/lProcess2"/>
    <dgm:cxn modelId="{1821DC8B-4F06-4AA8-9F8C-4C677C5175B1}" srcId="{FF6E818C-C783-458F-9781-A2F5FEFF7F62}" destId="{7DD38CC1-9517-417D-81F5-C421E0EB4F5E}" srcOrd="4" destOrd="0" parTransId="{8B198C4C-30C2-4CAB-BC5B-7478B59EC337}" sibTransId="{6A18031D-7E25-4402-A537-276F7EF25E7B}"/>
    <dgm:cxn modelId="{E4323651-E5AE-4EAB-9E73-928B7918D974}" type="presOf" srcId="{758EE13A-986C-49B6-B4E2-EB66F0F03FD5}" destId="{E2019979-18E9-4AC4-985B-C684E7BC6801}" srcOrd="0" destOrd="0" presId="urn:microsoft.com/office/officeart/2005/8/layout/lProcess2"/>
    <dgm:cxn modelId="{0C755A47-1371-40A6-B3BC-0E646A02D656}" type="presOf" srcId="{8516C4A1-34AD-4464-8306-1DE2EA048A5A}" destId="{352060EA-0D9B-4714-953E-BA7B1F8108AD}" srcOrd="0" destOrd="0" presId="urn:microsoft.com/office/officeart/2005/8/layout/lProcess2"/>
    <dgm:cxn modelId="{1C1B4523-02F2-42D8-AB34-777325EE0048}" type="presOf" srcId="{7DD38CC1-9517-417D-81F5-C421E0EB4F5E}" destId="{185CFE38-03E1-4A0F-8F49-333F80B973DF}" srcOrd="0" destOrd="0" presId="urn:microsoft.com/office/officeart/2005/8/layout/lProcess2"/>
    <dgm:cxn modelId="{5DBFFBE9-EE44-45F2-B2B4-A8FFBF93C226}" srcId="{9E45336F-49B5-472B-850A-8B4CE29AF4F9}" destId="{FF6E818C-C783-458F-9781-A2F5FEFF7F62}" srcOrd="0" destOrd="0" parTransId="{D840A02A-C6FC-4A2F-8643-58E82530C2AC}" sibTransId="{9D022FAB-419A-492F-B91F-DE2C3FEC2819}"/>
    <dgm:cxn modelId="{C4B6EA00-0CA0-4FA1-A9FE-01F46550BF2F}" srcId="{FF6E818C-C783-458F-9781-A2F5FEFF7F62}" destId="{8516C4A1-34AD-4464-8306-1DE2EA048A5A}" srcOrd="0" destOrd="0" parTransId="{AD242FDE-A1AC-4CF9-9358-D3E05A5B30D9}" sibTransId="{30D40474-C874-4799-9174-2D772D50C436}"/>
    <dgm:cxn modelId="{E7F6BE61-0D63-42C6-97D8-2EADBA6F68EC}" type="presOf" srcId="{6F704B93-8BEA-448F-8C38-D244EEF4F3AD}" destId="{7232ADC7-8D62-4830-A191-8D0268CC2147}" srcOrd="0" destOrd="0" presId="urn:microsoft.com/office/officeart/2005/8/layout/lProcess2"/>
    <dgm:cxn modelId="{E853E042-63BB-4978-B295-C1EAA7B4767D}" type="presOf" srcId="{FF6E818C-C783-458F-9781-A2F5FEFF7F62}" destId="{6A26023C-6C34-4A33-AE35-39D604FFAADB}" srcOrd="0" destOrd="0" presId="urn:microsoft.com/office/officeart/2005/8/layout/lProcess2"/>
    <dgm:cxn modelId="{F6A0FBD2-7F02-441C-BA1F-49EEB9DCC7BF}" srcId="{FF6E818C-C783-458F-9781-A2F5FEFF7F62}" destId="{D3FB2208-DCED-4343-9B05-84CAAF79EE79}" srcOrd="1" destOrd="0" parTransId="{5C411EEB-7545-4CB7-B799-49F3E823E0A2}" sibTransId="{64A3A112-41F8-4222-B9B1-BCD4C76258BC}"/>
    <dgm:cxn modelId="{590F8E61-C7B1-4FBA-AF51-FCB9D2072B9D}" srcId="{FF6E818C-C783-458F-9781-A2F5FEFF7F62}" destId="{3318A1CE-A6BB-4223-A04D-C78049C0F03E}" srcOrd="3" destOrd="0" parTransId="{453FD858-7347-4FAE-A723-D8D95F44F449}" sibTransId="{C2C11EDE-E9AD-4DA7-9318-4E5EEEFBD1F3}"/>
    <dgm:cxn modelId="{30F6BFAD-2B58-46C1-A5EA-54EB944E2BFB}" srcId="{FF6E818C-C783-458F-9781-A2F5FEFF7F62}" destId="{382B4145-7926-4EE7-902F-0B45B69A4A74}" srcOrd="2" destOrd="0" parTransId="{E6A5A256-808B-4B76-93EB-E267115F7F3B}" sibTransId="{3F52CE79-2166-45D7-BF05-2397EF22A6B1}"/>
    <dgm:cxn modelId="{F2CF0710-82A5-4473-9764-082A04659CA0}" type="presOf" srcId="{D3FB2208-DCED-4343-9B05-84CAAF79EE79}" destId="{90EC27C4-4DA1-48A3-8C76-64D82F2205B8}" srcOrd="0" destOrd="0" presId="urn:microsoft.com/office/officeart/2005/8/layout/lProcess2"/>
    <dgm:cxn modelId="{3EE1AD04-186C-4C9E-86D0-6611D214684C}" srcId="{9E45336F-49B5-472B-850A-8B4CE29AF4F9}" destId="{758EE13A-986C-49B6-B4E2-EB66F0F03FD5}" srcOrd="1" destOrd="0" parTransId="{9B49713B-BF83-44D3-8977-67C4C9357AA0}" sibTransId="{7306DEA2-582C-4DDF-B567-87662492D243}"/>
    <dgm:cxn modelId="{405998ED-B648-451E-9335-A290CB2B68A2}" type="presParOf" srcId="{9B184CEA-A177-4001-A491-8B7A35FF0E8D}" destId="{0E83C18D-B8BC-49EB-98EE-894821CE12B8}" srcOrd="0" destOrd="0" presId="urn:microsoft.com/office/officeart/2005/8/layout/lProcess2"/>
    <dgm:cxn modelId="{F5C945DB-B9B1-4245-8F8F-C31915D0DC3C}" type="presParOf" srcId="{0E83C18D-B8BC-49EB-98EE-894821CE12B8}" destId="{6A26023C-6C34-4A33-AE35-39D604FFAADB}" srcOrd="0" destOrd="0" presId="urn:microsoft.com/office/officeart/2005/8/layout/lProcess2"/>
    <dgm:cxn modelId="{F112E7D0-3D78-4861-A1BF-8C5373E153DF}" type="presParOf" srcId="{0E83C18D-B8BC-49EB-98EE-894821CE12B8}" destId="{88ACD724-E41F-4798-9990-DDBA69C2E7C1}" srcOrd="1" destOrd="0" presId="urn:microsoft.com/office/officeart/2005/8/layout/lProcess2"/>
    <dgm:cxn modelId="{F135C23F-B8AD-410F-BC14-97C207BF27DD}" type="presParOf" srcId="{0E83C18D-B8BC-49EB-98EE-894821CE12B8}" destId="{563F3698-3E0F-4F92-BC6F-BB88F2ED2A40}" srcOrd="2" destOrd="0" presId="urn:microsoft.com/office/officeart/2005/8/layout/lProcess2"/>
    <dgm:cxn modelId="{13C5D530-86BC-4937-BC28-C1D9A601BEB0}" type="presParOf" srcId="{563F3698-3E0F-4F92-BC6F-BB88F2ED2A40}" destId="{F9CE83AE-7D19-4D64-89E9-858F83C0ABB6}" srcOrd="0" destOrd="0" presId="urn:microsoft.com/office/officeart/2005/8/layout/lProcess2"/>
    <dgm:cxn modelId="{8E625CB8-D680-45D4-8DEE-C471FEA36742}" type="presParOf" srcId="{F9CE83AE-7D19-4D64-89E9-858F83C0ABB6}" destId="{352060EA-0D9B-4714-953E-BA7B1F8108AD}" srcOrd="0" destOrd="0" presId="urn:microsoft.com/office/officeart/2005/8/layout/lProcess2"/>
    <dgm:cxn modelId="{17F9109F-A78B-4028-B222-1F2C07CD771A}" type="presParOf" srcId="{F9CE83AE-7D19-4D64-89E9-858F83C0ABB6}" destId="{B5E011D2-91C4-4B81-A978-89A1B3DDB638}" srcOrd="1" destOrd="0" presId="urn:microsoft.com/office/officeart/2005/8/layout/lProcess2"/>
    <dgm:cxn modelId="{B7BA4AEE-D190-455E-9667-4AD4CA28C410}" type="presParOf" srcId="{F9CE83AE-7D19-4D64-89E9-858F83C0ABB6}" destId="{90EC27C4-4DA1-48A3-8C76-64D82F2205B8}" srcOrd="2" destOrd="0" presId="urn:microsoft.com/office/officeart/2005/8/layout/lProcess2"/>
    <dgm:cxn modelId="{CC115C2B-CFC0-40E6-A6E6-DAD549AD6C56}" type="presParOf" srcId="{F9CE83AE-7D19-4D64-89E9-858F83C0ABB6}" destId="{33260B11-159E-44F7-8033-73D53D0264F0}" srcOrd="3" destOrd="0" presId="urn:microsoft.com/office/officeart/2005/8/layout/lProcess2"/>
    <dgm:cxn modelId="{69D6B743-DF8F-4451-9DEE-E5BBB99749B2}" type="presParOf" srcId="{F9CE83AE-7D19-4D64-89E9-858F83C0ABB6}" destId="{2023311F-90DD-42ED-8B74-0920F3127910}" srcOrd="4" destOrd="0" presId="urn:microsoft.com/office/officeart/2005/8/layout/lProcess2"/>
    <dgm:cxn modelId="{DBAA7228-E607-481A-ACD9-136F7ACC4281}" type="presParOf" srcId="{F9CE83AE-7D19-4D64-89E9-858F83C0ABB6}" destId="{FE39A829-FF6B-4BCF-A26B-A9F2B959057A}" srcOrd="5" destOrd="0" presId="urn:microsoft.com/office/officeart/2005/8/layout/lProcess2"/>
    <dgm:cxn modelId="{D8427B2D-311E-4D6B-99A4-615259AAB139}" type="presParOf" srcId="{F9CE83AE-7D19-4D64-89E9-858F83C0ABB6}" destId="{698ED0F4-7CA7-4FFC-88E0-34A0AB920465}" srcOrd="6" destOrd="0" presId="urn:microsoft.com/office/officeart/2005/8/layout/lProcess2"/>
    <dgm:cxn modelId="{D03A298B-1F7C-4E58-B9BC-4B6FEEF6AF20}" type="presParOf" srcId="{F9CE83AE-7D19-4D64-89E9-858F83C0ABB6}" destId="{886CA669-49B3-48DA-ABAD-511B4BB4F25E}" srcOrd="7" destOrd="0" presId="urn:microsoft.com/office/officeart/2005/8/layout/lProcess2"/>
    <dgm:cxn modelId="{C19398B5-D417-4CB2-8AF2-7D44D7773193}" type="presParOf" srcId="{F9CE83AE-7D19-4D64-89E9-858F83C0ABB6}" destId="{185CFE38-03E1-4A0F-8F49-333F80B973DF}" srcOrd="8" destOrd="0" presId="urn:microsoft.com/office/officeart/2005/8/layout/lProcess2"/>
    <dgm:cxn modelId="{15BA005B-EF33-409E-8E79-E51B03CE6E40}" type="presParOf" srcId="{9B184CEA-A177-4001-A491-8B7A35FF0E8D}" destId="{4FDBC5CB-E5BD-4874-814E-9D791968D4AF}" srcOrd="1" destOrd="0" presId="urn:microsoft.com/office/officeart/2005/8/layout/lProcess2"/>
    <dgm:cxn modelId="{199B5FE6-F131-4A0D-884B-E68F27CD2654}" type="presParOf" srcId="{9B184CEA-A177-4001-A491-8B7A35FF0E8D}" destId="{FF7D5FB1-09D1-4903-8BA7-BFB74CF63971}" srcOrd="2" destOrd="0" presId="urn:microsoft.com/office/officeart/2005/8/layout/lProcess2"/>
    <dgm:cxn modelId="{1247FD3F-0810-43EC-A897-BF5A97006647}" type="presParOf" srcId="{FF7D5FB1-09D1-4903-8BA7-BFB74CF63971}" destId="{E2019979-18E9-4AC4-985B-C684E7BC6801}" srcOrd="0" destOrd="0" presId="urn:microsoft.com/office/officeart/2005/8/layout/lProcess2"/>
    <dgm:cxn modelId="{FD300757-F667-46D7-8CA3-4F5B78EDE3A7}" type="presParOf" srcId="{FF7D5FB1-09D1-4903-8BA7-BFB74CF63971}" destId="{AE4723EB-5157-4187-AFEE-EB7226DB7AC5}" srcOrd="1" destOrd="0" presId="urn:microsoft.com/office/officeart/2005/8/layout/lProcess2"/>
    <dgm:cxn modelId="{6303F9A9-9BAC-4BE9-9C42-0BA16B1565D0}" type="presParOf" srcId="{FF7D5FB1-09D1-4903-8BA7-BFB74CF63971}" destId="{823C82B9-462B-4C9C-9594-BA599B99A969}" srcOrd="2" destOrd="0" presId="urn:microsoft.com/office/officeart/2005/8/layout/lProcess2"/>
    <dgm:cxn modelId="{7AE605BE-75F8-4DD7-A7CF-4F17664A15DD}" type="presParOf" srcId="{823C82B9-462B-4C9C-9594-BA599B99A969}" destId="{B0C4825D-8B5C-4FD2-8E6E-2530668B974A}" srcOrd="0" destOrd="0" presId="urn:microsoft.com/office/officeart/2005/8/layout/lProcess2"/>
    <dgm:cxn modelId="{63B92BB1-90E3-494F-B49B-DC5F436631E3}" type="presParOf" srcId="{B0C4825D-8B5C-4FD2-8E6E-2530668B974A}" destId="{7232ADC7-8D62-4830-A191-8D0268CC2147}" srcOrd="0" destOrd="0" presId="urn:microsoft.com/office/officeart/2005/8/layout/lProcess2"/>
    <dgm:cxn modelId="{FCA85D6E-5659-4E0F-9FC0-9EEEAD9EDB84}" type="presParOf" srcId="{B0C4825D-8B5C-4FD2-8E6E-2530668B974A}" destId="{31F78E28-261B-4C1F-B845-8692CC021B8E}" srcOrd="1" destOrd="0" presId="urn:microsoft.com/office/officeart/2005/8/layout/lProcess2"/>
    <dgm:cxn modelId="{F4C406CC-2414-49C6-891E-0A6565D04758}" type="presParOf" srcId="{B0C4825D-8B5C-4FD2-8E6E-2530668B974A}" destId="{4D610093-8E84-4349-8CC5-7229E11B49B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5336F-49B5-472B-850A-8B4CE29AF4F9}" type="doc">
      <dgm:prSet loTypeId="urn:microsoft.com/office/officeart/2005/8/layout/lProcess2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F6E818C-C783-458F-9781-A2F5FEFF7F62}">
      <dgm:prSet phldrT="[Текст]"/>
      <dgm:spPr/>
      <dgm:t>
        <a:bodyPr/>
        <a:lstStyle/>
        <a:p>
          <a:r>
            <a:rPr lang="ru-RU" dirty="0" smtClean="0"/>
            <a:t>Количество детей в семье</a:t>
          </a:r>
          <a:endParaRPr lang="ru-RU" dirty="0"/>
        </a:p>
      </dgm:t>
    </dgm:pt>
    <dgm:pt modelId="{D840A02A-C6FC-4A2F-8643-58E82530C2AC}" type="parTrans" cxnId="{5DBFFBE9-EE44-45F2-B2B4-A8FFBF93C226}">
      <dgm:prSet/>
      <dgm:spPr/>
      <dgm:t>
        <a:bodyPr/>
        <a:lstStyle/>
        <a:p>
          <a:endParaRPr lang="ru-RU"/>
        </a:p>
      </dgm:t>
    </dgm:pt>
    <dgm:pt modelId="{9D022FAB-419A-492F-B91F-DE2C3FEC2819}" type="sibTrans" cxnId="{5DBFFBE9-EE44-45F2-B2B4-A8FFBF93C226}">
      <dgm:prSet/>
      <dgm:spPr/>
      <dgm:t>
        <a:bodyPr/>
        <a:lstStyle/>
        <a:p>
          <a:endParaRPr lang="ru-RU"/>
        </a:p>
      </dgm:t>
    </dgm:pt>
    <dgm:pt modelId="{8516C4A1-34AD-4464-8306-1DE2EA048A5A}">
      <dgm:prSet phldrT="[Текст]"/>
      <dgm:spPr/>
      <dgm:t>
        <a:bodyPr/>
        <a:lstStyle/>
        <a:p>
          <a:r>
            <a:rPr lang="ru-RU" dirty="0" smtClean="0"/>
            <a:t>1 ребенок – 34% </a:t>
          </a:r>
          <a:endParaRPr lang="ru-RU" dirty="0"/>
        </a:p>
      </dgm:t>
    </dgm:pt>
    <dgm:pt modelId="{AD242FDE-A1AC-4CF9-9358-D3E05A5B30D9}" type="parTrans" cxnId="{C4B6EA00-0CA0-4FA1-A9FE-01F46550BF2F}">
      <dgm:prSet/>
      <dgm:spPr/>
      <dgm:t>
        <a:bodyPr/>
        <a:lstStyle/>
        <a:p>
          <a:endParaRPr lang="ru-RU"/>
        </a:p>
      </dgm:t>
    </dgm:pt>
    <dgm:pt modelId="{30D40474-C874-4799-9174-2D772D50C436}" type="sibTrans" cxnId="{C4B6EA00-0CA0-4FA1-A9FE-01F46550BF2F}">
      <dgm:prSet/>
      <dgm:spPr/>
      <dgm:t>
        <a:bodyPr/>
        <a:lstStyle/>
        <a:p>
          <a:endParaRPr lang="ru-RU"/>
        </a:p>
      </dgm:t>
    </dgm:pt>
    <dgm:pt modelId="{D3FB2208-DCED-4343-9B05-84CAAF79EE79}">
      <dgm:prSet phldrT="[Текст]"/>
      <dgm:spPr/>
      <dgm:t>
        <a:bodyPr/>
        <a:lstStyle/>
        <a:p>
          <a:r>
            <a:rPr lang="ru-RU" dirty="0" smtClean="0"/>
            <a:t>2 и более – 66%</a:t>
          </a:r>
          <a:endParaRPr lang="ru-RU" dirty="0"/>
        </a:p>
      </dgm:t>
    </dgm:pt>
    <dgm:pt modelId="{5C411EEB-7545-4CB7-B799-49F3E823E0A2}" type="parTrans" cxnId="{F6A0FBD2-7F02-441C-BA1F-49EEB9DCC7BF}">
      <dgm:prSet/>
      <dgm:spPr/>
      <dgm:t>
        <a:bodyPr/>
        <a:lstStyle/>
        <a:p>
          <a:endParaRPr lang="ru-RU"/>
        </a:p>
      </dgm:t>
    </dgm:pt>
    <dgm:pt modelId="{64A3A112-41F8-4222-B9B1-BCD4C76258BC}" type="sibTrans" cxnId="{F6A0FBD2-7F02-441C-BA1F-49EEB9DCC7BF}">
      <dgm:prSet/>
      <dgm:spPr/>
      <dgm:t>
        <a:bodyPr/>
        <a:lstStyle/>
        <a:p>
          <a:endParaRPr lang="ru-RU"/>
        </a:p>
      </dgm:t>
    </dgm:pt>
    <dgm:pt modelId="{758EE13A-986C-49B6-B4E2-EB66F0F03FD5}">
      <dgm:prSet phldrT="[Текст]"/>
      <dgm:spPr/>
      <dgm:t>
        <a:bodyPr/>
        <a:lstStyle/>
        <a:p>
          <a:r>
            <a:rPr lang="ru-RU" dirty="0" smtClean="0"/>
            <a:t>Статус </a:t>
          </a:r>
        </a:p>
        <a:p>
          <a:r>
            <a:rPr lang="ru-RU" dirty="0" smtClean="0"/>
            <a:t>отца</a:t>
          </a:r>
          <a:endParaRPr lang="ru-RU" dirty="0"/>
        </a:p>
      </dgm:t>
    </dgm:pt>
    <dgm:pt modelId="{9B49713B-BF83-44D3-8977-67C4C9357AA0}" type="parTrans" cxnId="{3EE1AD04-186C-4C9E-86D0-6611D214684C}">
      <dgm:prSet/>
      <dgm:spPr/>
      <dgm:t>
        <a:bodyPr/>
        <a:lstStyle/>
        <a:p>
          <a:endParaRPr lang="ru-RU"/>
        </a:p>
      </dgm:t>
    </dgm:pt>
    <dgm:pt modelId="{7306DEA2-582C-4DDF-B567-87662492D243}" type="sibTrans" cxnId="{3EE1AD04-186C-4C9E-86D0-6611D214684C}">
      <dgm:prSet/>
      <dgm:spPr/>
      <dgm:t>
        <a:bodyPr/>
        <a:lstStyle/>
        <a:p>
          <a:endParaRPr lang="ru-RU"/>
        </a:p>
      </dgm:t>
    </dgm:pt>
    <dgm:pt modelId="{6F704B93-8BEA-448F-8C38-D244EEF4F3AD}">
      <dgm:prSet phldrT="[Текст]"/>
      <dgm:spPr/>
      <dgm:t>
        <a:bodyPr/>
        <a:lstStyle/>
        <a:p>
          <a:r>
            <a:rPr lang="ru-RU" dirty="0" smtClean="0"/>
            <a:t>Участник СВО – 95 %</a:t>
          </a:r>
          <a:endParaRPr lang="ru-RU" dirty="0"/>
        </a:p>
      </dgm:t>
    </dgm:pt>
    <dgm:pt modelId="{8DA11C5B-70E6-49A7-A2BA-D2BC7F14DB9B}" type="parTrans" cxnId="{A843E36C-161C-4631-85A2-A1B9E67AD02F}">
      <dgm:prSet/>
      <dgm:spPr/>
      <dgm:t>
        <a:bodyPr/>
        <a:lstStyle/>
        <a:p>
          <a:endParaRPr lang="ru-RU"/>
        </a:p>
      </dgm:t>
    </dgm:pt>
    <dgm:pt modelId="{32ED5870-722A-4B04-9FD7-8770448B20FE}" type="sibTrans" cxnId="{A843E36C-161C-4631-85A2-A1B9E67AD02F}">
      <dgm:prSet/>
      <dgm:spPr/>
      <dgm:t>
        <a:bodyPr/>
        <a:lstStyle/>
        <a:p>
          <a:endParaRPr lang="ru-RU"/>
        </a:p>
      </dgm:t>
    </dgm:pt>
    <dgm:pt modelId="{664A3E6D-22D9-4228-B5C4-CEE2981065DD}">
      <dgm:prSet phldrT="[Текст]"/>
      <dgm:spPr/>
      <dgm:t>
        <a:bodyPr/>
        <a:lstStyle/>
        <a:p>
          <a:r>
            <a:rPr lang="ru-RU" dirty="0" smtClean="0"/>
            <a:t>Военнослужащий</a:t>
          </a:r>
        </a:p>
        <a:p>
          <a:r>
            <a:rPr lang="ru-RU" dirty="0" smtClean="0"/>
            <a:t>умерший – 5%</a:t>
          </a:r>
          <a:endParaRPr lang="ru-RU" dirty="0"/>
        </a:p>
      </dgm:t>
    </dgm:pt>
    <dgm:pt modelId="{E6F8C584-1447-4ACC-BF5B-852ECA5C0960}" type="parTrans" cxnId="{585948CD-37C8-4CA3-8121-674BFC0C60FE}">
      <dgm:prSet/>
      <dgm:spPr/>
      <dgm:t>
        <a:bodyPr/>
        <a:lstStyle/>
        <a:p>
          <a:endParaRPr lang="ru-RU"/>
        </a:p>
      </dgm:t>
    </dgm:pt>
    <dgm:pt modelId="{761B7E41-BA6A-4E0D-AE7B-4B1BE8E9B704}" type="sibTrans" cxnId="{585948CD-37C8-4CA3-8121-674BFC0C60FE}">
      <dgm:prSet/>
      <dgm:spPr/>
      <dgm:t>
        <a:bodyPr/>
        <a:lstStyle/>
        <a:p>
          <a:endParaRPr lang="ru-RU"/>
        </a:p>
      </dgm:t>
    </dgm:pt>
    <dgm:pt modelId="{E6C7C4B5-504F-444A-9597-D68BA17EB9BE}">
      <dgm:prSet phldrT="[Текст]"/>
      <dgm:spPr/>
      <dgm:t>
        <a:bodyPr/>
        <a:lstStyle/>
        <a:p>
          <a:r>
            <a:rPr lang="ru-RU" dirty="0" smtClean="0"/>
            <a:t>Дополнительные факторы риска</a:t>
          </a:r>
          <a:endParaRPr lang="ru-RU" dirty="0"/>
        </a:p>
      </dgm:t>
    </dgm:pt>
    <dgm:pt modelId="{F1E2BB33-491C-4386-9815-ECF2C3874A11}" type="parTrans" cxnId="{D9D4FEB2-BC1F-4010-8527-998B9079109A}">
      <dgm:prSet/>
      <dgm:spPr/>
      <dgm:t>
        <a:bodyPr/>
        <a:lstStyle/>
        <a:p>
          <a:endParaRPr lang="ru-RU"/>
        </a:p>
      </dgm:t>
    </dgm:pt>
    <dgm:pt modelId="{D90AD7A8-A8FE-4119-BEAB-6B6610E83E8C}" type="sibTrans" cxnId="{D9D4FEB2-BC1F-4010-8527-998B9079109A}">
      <dgm:prSet/>
      <dgm:spPr/>
      <dgm:t>
        <a:bodyPr/>
        <a:lstStyle/>
        <a:p>
          <a:endParaRPr lang="ru-RU"/>
        </a:p>
      </dgm:t>
    </dgm:pt>
    <dgm:pt modelId="{BE6744D3-2E7A-4A54-9BFE-D062AC13D965}">
      <dgm:prSet phldrT="[Текст]"/>
      <dgm:spPr/>
      <dgm:t>
        <a:bodyPr/>
        <a:lstStyle/>
        <a:p>
          <a:r>
            <a:rPr lang="ru-RU" dirty="0" smtClean="0"/>
            <a:t>Рождение еще одного ребенка – 5%  </a:t>
          </a:r>
          <a:endParaRPr lang="ru-RU" dirty="0"/>
        </a:p>
      </dgm:t>
    </dgm:pt>
    <dgm:pt modelId="{35531806-AF9A-4B9A-976E-E68EFA7320C7}" type="parTrans" cxnId="{87A5EFA1-856D-41E7-9096-5599AA47D95D}">
      <dgm:prSet/>
      <dgm:spPr/>
      <dgm:t>
        <a:bodyPr/>
        <a:lstStyle/>
        <a:p>
          <a:endParaRPr lang="ru-RU"/>
        </a:p>
      </dgm:t>
    </dgm:pt>
    <dgm:pt modelId="{949C5F06-37B9-4EC5-89C4-AEAC7655100F}" type="sibTrans" cxnId="{87A5EFA1-856D-41E7-9096-5599AA47D95D}">
      <dgm:prSet/>
      <dgm:spPr/>
      <dgm:t>
        <a:bodyPr/>
        <a:lstStyle/>
        <a:p>
          <a:endParaRPr lang="ru-RU"/>
        </a:p>
      </dgm:t>
    </dgm:pt>
    <dgm:pt modelId="{BEACFBC8-2FF2-4D31-B1A2-6C6D02DC5C94}">
      <dgm:prSet phldrT="[Текст]"/>
      <dgm:spPr/>
      <dgm:t>
        <a:bodyPr/>
        <a:lstStyle/>
        <a:p>
          <a:r>
            <a:rPr lang="ru-RU" dirty="0" smtClean="0"/>
            <a:t>Тяжелое заболевание у матери -2% </a:t>
          </a:r>
          <a:endParaRPr lang="ru-RU" dirty="0"/>
        </a:p>
      </dgm:t>
    </dgm:pt>
    <dgm:pt modelId="{DA3191AD-F063-479C-8448-8E66A94E23AB}" type="parTrans" cxnId="{4FDBAC2A-C76B-48C1-AB91-81E8B649454B}">
      <dgm:prSet/>
      <dgm:spPr/>
      <dgm:t>
        <a:bodyPr/>
        <a:lstStyle/>
        <a:p>
          <a:endParaRPr lang="ru-RU"/>
        </a:p>
      </dgm:t>
    </dgm:pt>
    <dgm:pt modelId="{152CDDF0-A3C0-4B8B-937B-439BC17FB7E9}" type="sibTrans" cxnId="{4FDBAC2A-C76B-48C1-AB91-81E8B649454B}">
      <dgm:prSet/>
      <dgm:spPr/>
      <dgm:t>
        <a:bodyPr/>
        <a:lstStyle/>
        <a:p>
          <a:endParaRPr lang="ru-RU"/>
        </a:p>
      </dgm:t>
    </dgm:pt>
    <dgm:pt modelId="{9B184CEA-A177-4001-A491-8B7A35FF0E8D}" type="pres">
      <dgm:prSet presAssocID="{9E45336F-49B5-472B-850A-8B4CE29AF4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3C18D-B8BC-49EB-98EE-894821CE12B8}" type="pres">
      <dgm:prSet presAssocID="{FF6E818C-C783-458F-9781-A2F5FEFF7F62}" presName="compNode" presStyleCnt="0"/>
      <dgm:spPr/>
      <dgm:t>
        <a:bodyPr/>
        <a:lstStyle/>
        <a:p>
          <a:endParaRPr lang="ru-RU"/>
        </a:p>
      </dgm:t>
    </dgm:pt>
    <dgm:pt modelId="{6A26023C-6C34-4A33-AE35-39D604FFAADB}" type="pres">
      <dgm:prSet presAssocID="{FF6E818C-C783-458F-9781-A2F5FEFF7F62}" presName="aNode" presStyleLbl="bgShp" presStyleIdx="0" presStyleCnt="3"/>
      <dgm:spPr/>
      <dgm:t>
        <a:bodyPr/>
        <a:lstStyle/>
        <a:p>
          <a:endParaRPr lang="ru-RU"/>
        </a:p>
      </dgm:t>
    </dgm:pt>
    <dgm:pt modelId="{88ACD724-E41F-4798-9990-DDBA69C2E7C1}" type="pres">
      <dgm:prSet presAssocID="{FF6E818C-C783-458F-9781-A2F5FEFF7F62}" presName="textNode" presStyleLbl="bgShp" presStyleIdx="0" presStyleCnt="3"/>
      <dgm:spPr/>
      <dgm:t>
        <a:bodyPr/>
        <a:lstStyle/>
        <a:p>
          <a:endParaRPr lang="ru-RU"/>
        </a:p>
      </dgm:t>
    </dgm:pt>
    <dgm:pt modelId="{563F3698-3E0F-4F92-BC6F-BB88F2ED2A40}" type="pres">
      <dgm:prSet presAssocID="{FF6E818C-C783-458F-9781-A2F5FEFF7F62}" presName="compChildNode" presStyleCnt="0"/>
      <dgm:spPr/>
      <dgm:t>
        <a:bodyPr/>
        <a:lstStyle/>
        <a:p>
          <a:endParaRPr lang="ru-RU"/>
        </a:p>
      </dgm:t>
    </dgm:pt>
    <dgm:pt modelId="{F9CE83AE-7D19-4D64-89E9-858F83C0ABB6}" type="pres">
      <dgm:prSet presAssocID="{FF6E818C-C783-458F-9781-A2F5FEFF7F62}" presName="theInnerList" presStyleCnt="0"/>
      <dgm:spPr/>
      <dgm:t>
        <a:bodyPr/>
        <a:lstStyle/>
        <a:p>
          <a:endParaRPr lang="ru-RU"/>
        </a:p>
      </dgm:t>
    </dgm:pt>
    <dgm:pt modelId="{352060EA-0D9B-4714-953E-BA7B1F8108AD}" type="pres">
      <dgm:prSet presAssocID="{8516C4A1-34AD-4464-8306-1DE2EA048A5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11D2-91C4-4B81-A978-89A1B3DDB638}" type="pres">
      <dgm:prSet presAssocID="{8516C4A1-34AD-4464-8306-1DE2EA048A5A}" presName="aSpace2" presStyleCnt="0"/>
      <dgm:spPr/>
      <dgm:t>
        <a:bodyPr/>
        <a:lstStyle/>
        <a:p>
          <a:endParaRPr lang="ru-RU"/>
        </a:p>
      </dgm:t>
    </dgm:pt>
    <dgm:pt modelId="{90EC27C4-4DA1-48A3-8C76-64D82F2205B8}" type="pres">
      <dgm:prSet presAssocID="{D3FB2208-DCED-4343-9B05-84CAAF79EE7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BC5CB-E5BD-4874-814E-9D791968D4AF}" type="pres">
      <dgm:prSet presAssocID="{FF6E818C-C783-458F-9781-A2F5FEFF7F62}" presName="aSpace" presStyleCnt="0"/>
      <dgm:spPr/>
      <dgm:t>
        <a:bodyPr/>
        <a:lstStyle/>
        <a:p>
          <a:endParaRPr lang="ru-RU"/>
        </a:p>
      </dgm:t>
    </dgm:pt>
    <dgm:pt modelId="{FF7D5FB1-09D1-4903-8BA7-BFB74CF63971}" type="pres">
      <dgm:prSet presAssocID="{758EE13A-986C-49B6-B4E2-EB66F0F03FD5}" presName="compNode" presStyleCnt="0"/>
      <dgm:spPr/>
      <dgm:t>
        <a:bodyPr/>
        <a:lstStyle/>
        <a:p>
          <a:endParaRPr lang="ru-RU"/>
        </a:p>
      </dgm:t>
    </dgm:pt>
    <dgm:pt modelId="{E2019979-18E9-4AC4-985B-C684E7BC6801}" type="pres">
      <dgm:prSet presAssocID="{758EE13A-986C-49B6-B4E2-EB66F0F03FD5}" presName="aNode" presStyleLbl="bgShp" presStyleIdx="1" presStyleCnt="3"/>
      <dgm:spPr/>
      <dgm:t>
        <a:bodyPr/>
        <a:lstStyle/>
        <a:p>
          <a:endParaRPr lang="ru-RU"/>
        </a:p>
      </dgm:t>
    </dgm:pt>
    <dgm:pt modelId="{AE4723EB-5157-4187-AFEE-EB7226DB7AC5}" type="pres">
      <dgm:prSet presAssocID="{758EE13A-986C-49B6-B4E2-EB66F0F03FD5}" presName="textNode" presStyleLbl="bgShp" presStyleIdx="1" presStyleCnt="3"/>
      <dgm:spPr/>
      <dgm:t>
        <a:bodyPr/>
        <a:lstStyle/>
        <a:p>
          <a:endParaRPr lang="ru-RU"/>
        </a:p>
      </dgm:t>
    </dgm:pt>
    <dgm:pt modelId="{823C82B9-462B-4C9C-9594-BA599B99A969}" type="pres">
      <dgm:prSet presAssocID="{758EE13A-986C-49B6-B4E2-EB66F0F03FD5}" presName="compChildNode" presStyleCnt="0"/>
      <dgm:spPr/>
      <dgm:t>
        <a:bodyPr/>
        <a:lstStyle/>
        <a:p>
          <a:endParaRPr lang="ru-RU"/>
        </a:p>
      </dgm:t>
    </dgm:pt>
    <dgm:pt modelId="{B0C4825D-8B5C-4FD2-8E6E-2530668B974A}" type="pres">
      <dgm:prSet presAssocID="{758EE13A-986C-49B6-B4E2-EB66F0F03FD5}" presName="theInnerList" presStyleCnt="0"/>
      <dgm:spPr/>
      <dgm:t>
        <a:bodyPr/>
        <a:lstStyle/>
        <a:p>
          <a:endParaRPr lang="ru-RU"/>
        </a:p>
      </dgm:t>
    </dgm:pt>
    <dgm:pt modelId="{7232ADC7-8D62-4830-A191-8D0268CC2147}" type="pres">
      <dgm:prSet presAssocID="{6F704B93-8BEA-448F-8C38-D244EEF4F3A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78E28-261B-4C1F-B845-8692CC021B8E}" type="pres">
      <dgm:prSet presAssocID="{6F704B93-8BEA-448F-8C38-D244EEF4F3AD}" presName="aSpace2" presStyleCnt="0"/>
      <dgm:spPr/>
      <dgm:t>
        <a:bodyPr/>
        <a:lstStyle/>
        <a:p>
          <a:endParaRPr lang="ru-RU"/>
        </a:p>
      </dgm:t>
    </dgm:pt>
    <dgm:pt modelId="{4D610093-8E84-4349-8CC5-7229E11B49BF}" type="pres">
      <dgm:prSet presAssocID="{664A3E6D-22D9-4228-B5C4-CEE2981065D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DED16-B88F-4819-975A-F588077A75D1}" type="pres">
      <dgm:prSet presAssocID="{758EE13A-986C-49B6-B4E2-EB66F0F03FD5}" presName="aSpace" presStyleCnt="0"/>
      <dgm:spPr/>
      <dgm:t>
        <a:bodyPr/>
        <a:lstStyle/>
        <a:p>
          <a:endParaRPr lang="ru-RU"/>
        </a:p>
      </dgm:t>
    </dgm:pt>
    <dgm:pt modelId="{43408D76-B1BD-4260-ABAB-8065AA82B25A}" type="pres">
      <dgm:prSet presAssocID="{E6C7C4B5-504F-444A-9597-D68BA17EB9BE}" presName="compNode" presStyleCnt="0"/>
      <dgm:spPr/>
      <dgm:t>
        <a:bodyPr/>
        <a:lstStyle/>
        <a:p>
          <a:endParaRPr lang="ru-RU"/>
        </a:p>
      </dgm:t>
    </dgm:pt>
    <dgm:pt modelId="{641BF4E9-375E-44A2-B9BD-7601A3157B57}" type="pres">
      <dgm:prSet presAssocID="{E6C7C4B5-504F-444A-9597-D68BA17EB9BE}" presName="aNode" presStyleLbl="bgShp" presStyleIdx="2" presStyleCnt="3"/>
      <dgm:spPr/>
      <dgm:t>
        <a:bodyPr/>
        <a:lstStyle/>
        <a:p>
          <a:endParaRPr lang="ru-RU"/>
        </a:p>
      </dgm:t>
    </dgm:pt>
    <dgm:pt modelId="{30D8627B-FAB0-48F3-B3F9-30D4F73A58E9}" type="pres">
      <dgm:prSet presAssocID="{E6C7C4B5-504F-444A-9597-D68BA17EB9BE}" presName="textNode" presStyleLbl="bgShp" presStyleIdx="2" presStyleCnt="3"/>
      <dgm:spPr/>
      <dgm:t>
        <a:bodyPr/>
        <a:lstStyle/>
        <a:p>
          <a:endParaRPr lang="ru-RU"/>
        </a:p>
      </dgm:t>
    </dgm:pt>
    <dgm:pt modelId="{E5A81E9F-AD2F-4E87-AEB4-3D8AD5A904DD}" type="pres">
      <dgm:prSet presAssocID="{E6C7C4B5-504F-444A-9597-D68BA17EB9BE}" presName="compChildNode" presStyleCnt="0"/>
      <dgm:spPr/>
      <dgm:t>
        <a:bodyPr/>
        <a:lstStyle/>
        <a:p>
          <a:endParaRPr lang="ru-RU"/>
        </a:p>
      </dgm:t>
    </dgm:pt>
    <dgm:pt modelId="{0E5F65AF-C03C-459A-AA42-CC1619E248B8}" type="pres">
      <dgm:prSet presAssocID="{E6C7C4B5-504F-444A-9597-D68BA17EB9BE}" presName="theInnerList" presStyleCnt="0"/>
      <dgm:spPr/>
      <dgm:t>
        <a:bodyPr/>
        <a:lstStyle/>
        <a:p>
          <a:endParaRPr lang="ru-RU"/>
        </a:p>
      </dgm:t>
    </dgm:pt>
    <dgm:pt modelId="{FB0B2A9A-5A20-4F0F-9BE3-57EAEFC8117D}" type="pres">
      <dgm:prSet presAssocID="{BE6744D3-2E7A-4A54-9BFE-D062AC13D96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2E797-F4FB-4C03-969B-428E5A987F75}" type="pres">
      <dgm:prSet presAssocID="{BE6744D3-2E7A-4A54-9BFE-D062AC13D965}" presName="aSpace2" presStyleCnt="0"/>
      <dgm:spPr/>
      <dgm:t>
        <a:bodyPr/>
        <a:lstStyle/>
        <a:p>
          <a:endParaRPr lang="ru-RU"/>
        </a:p>
      </dgm:t>
    </dgm:pt>
    <dgm:pt modelId="{EADA1774-F982-4CFF-A924-00F11A58D223}" type="pres">
      <dgm:prSet presAssocID="{BEACFBC8-2FF2-4D31-B1A2-6C6D02DC5C9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948CD-37C8-4CA3-8121-674BFC0C60FE}" srcId="{758EE13A-986C-49B6-B4E2-EB66F0F03FD5}" destId="{664A3E6D-22D9-4228-B5C4-CEE2981065DD}" srcOrd="1" destOrd="0" parTransId="{E6F8C584-1447-4ACC-BF5B-852ECA5C0960}" sibTransId="{761B7E41-BA6A-4E0D-AE7B-4B1BE8E9B704}"/>
    <dgm:cxn modelId="{93AC1380-C0A1-4758-AB67-1D36465E80D7}" type="presOf" srcId="{BE6744D3-2E7A-4A54-9BFE-D062AC13D965}" destId="{FB0B2A9A-5A20-4F0F-9BE3-57EAEFC8117D}" srcOrd="0" destOrd="0" presId="urn:microsoft.com/office/officeart/2005/8/layout/lProcess2"/>
    <dgm:cxn modelId="{C4B6EA00-0CA0-4FA1-A9FE-01F46550BF2F}" srcId="{FF6E818C-C783-458F-9781-A2F5FEFF7F62}" destId="{8516C4A1-34AD-4464-8306-1DE2EA048A5A}" srcOrd="0" destOrd="0" parTransId="{AD242FDE-A1AC-4CF9-9358-D3E05A5B30D9}" sibTransId="{30D40474-C874-4799-9174-2D772D50C436}"/>
    <dgm:cxn modelId="{B2D9475B-8304-4839-A0A6-58E48D2A427A}" type="presOf" srcId="{6F704B93-8BEA-448F-8C38-D244EEF4F3AD}" destId="{7232ADC7-8D62-4830-A191-8D0268CC2147}" srcOrd="0" destOrd="0" presId="urn:microsoft.com/office/officeart/2005/8/layout/lProcess2"/>
    <dgm:cxn modelId="{0D67F415-78FC-4E9D-960C-F78BB832EE37}" type="presOf" srcId="{8516C4A1-34AD-4464-8306-1DE2EA048A5A}" destId="{352060EA-0D9B-4714-953E-BA7B1F8108AD}" srcOrd="0" destOrd="0" presId="urn:microsoft.com/office/officeart/2005/8/layout/lProcess2"/>
    <dgm:cxn modelId="{9123D5E3-0474-4173-98EA-F85386BBD5AD}" type="presOf" srcId="{FF6E818C-C783-458F-9781-A2F5FEFF7F62}" destId="{6A26023C-6C34-4A33-AE35-39D604FFAADB}" srcOrd="0" destOrd="0" presId="urn:microsoft.com/office/officeart/2005/8/layout/lProcess2"/>
    <dgm:cxn modelId="{A843E36C-161C-4631-85A2-A1B9E67AD02F}" srcId="{758EE13A-986C-49B6-B4E2-EB66F0F03FD5}" destId="{6F704B93-8BEA-448F-8C38-D244EEF4F3AD}" srcOrd="0" destOrd="0" parTransId="{8DA11C5B-70E6-49A7-A2BA-D2BC7F14DB9B}" sibTransId="{32ED5870-722A-4B04-9FD7-8770448B20FE}"/>
    <dgm:cxn modelId="{A03AC9C2-E084-4DD4-882E-40E288E55029}" type="presOf" srcId="{664A3E6D-22D9-4228-B5C4-CEE2981065DD}" destId="{4D610093-8E84-4349-8CC5-7229E11B49BF}" srcOrd="0" destOrd="0" presId="urn:microsoft.com/office/officeart/2005/8/layout/lProcess2"/>
    <dgm:cxn modelId="{F6A0FBD2-7F02-441C-BA1F-49EEB9DCC7BF}" srcId="{FF6E818C-C783-458F-9781-A2F5FEFF7F62}" destId="{D3FB2208-DCED-4343-9B05-84CAAF79EE79}" srcOrd="1" destOrd="0" parTransId="{5C411EEB-7545-4CB7-B799-49F3E823E0A2}" sibTransId="{64A3A112-41F8-4222-B9B1-BCD4C76258BC}"/>
    <dgm:cxn modelId="{87A5EFA1-856D-41E7-9096-5599AA47D95D}" srcId="{E6C7C4B5-504F-444A-9597-D68BA17EB9BE}" destId="{BE6744D3-2E7A-4A54-9BFE-D062AC13D965}" srcOrd="0" destOrd="0" parTransId="{35531806-AF9A-4B9A-976E-E68EFA7320C7}" sibTransId="{949C5F06-37B9-4EC5-89C4-AEAC7655100F}"/>
    <dgm:cxn modelId="{5DBFFBE9-EE44-45F2-B2B4-A8FFBF93C226}" srcId="{9E45336F-49B5-472B-850A-8B4CE29AF4F9}" destId="{FF6E818C-C783-458F-9781-A2F5FEFF7F62}" srcOrd="0" destOrd="0" parTransId="{D840A02A-C6FC-4A2F-8643-58E82530C2AC}" sibTransId="{9D022FAB-419A-492F-B91F-DE2C3FEC2819}"/>
    <dgm:cxn modelId="{4FDBAC2A-C76B-48C1-AB91-81E8B649454B}" srcId="{E6C7C4B5-504F-444A-9597-D68BA17EB9BE}" destId="{BEACFBC8-2FF2-4D31-B1A2-6C6D02DC5C94}" srcOrd="1" destOrd="0" parTransId="{DA3191AD-F063-479C-8448-8E66A94E23AB}" sibTransId="{152CDDF0-A3C0-4B8B-937B-439BC17FB7E9}"/>
    <dgm:cxn modelId="{D9D4FEB2-BC1F-4010-8527-998B9079109A}" srcId="{9E45336F-49B5-472B-850A-8B4CE29AF4F9}" destId="{E6C7C4B5-504F-444A-9597-D68BA17EB9BE}" srcOrd="2" destOrd="0" parTransId="{F1E2BB33-491C-4386-9815-ECF2C3874A11}" sibTransId="{D90AD7A8-A8FE-4119-BEAB-6B6610E83E8C}"/>
    <dgm:cxn modelId="{8C515950-2BB5-4F7F-B0B3-71035C767D0C}" type="presOf" srcId="{D3FB2208-DCED-4343-9B05-84CAAF79EE79}" destId="{90EC27C4-4DA1-48A3-8C76-64D82F2205B8}" srcOrd="0" destOrd="0" presId="urn:microsoft.com/office/officeart/2005/8/layout/lProcess2"/>
    <dgm:cxn modelId="{261C6E09-6A0A-4768-862F-081DA86A32C2}" type="presOf" srcId="{FF6E818C-C783-458F-9781-A2F5FEFF7F62}" destId="{88ACD724-E41F-4798-9990-DDBA69C2E7C1}" srcOrd="1" destOrd="0" presId="urn:microsoft.com/office/officeart/2005/8/layout/lProcess2"/>
    <dgm:cxn modelId="{9E81DB82-D378-4CC9-BB7E-C515DA57E337}" type="presOf" srcId="{9E45336F-49B5-472B-850A-8B4CE29AF4F9}" destId="{9B184CEA-A177-4001-A491-8B7A35FF0E8D}" srcOrd="0" destOrd="0" presId="urn:microsoft.com/office/officeart/2005/8/layout/lProcess2"/>
    <dgm:cxn modelId="{13752BAE-2F79-48FF-B2B8-269DC0322AC3}" type="presOf" srcId="{E6C7C4B5-504F-444A-9597-D68BA17EB9BE}" destId="{30D8627B-FAB0-48F3-B3F9-30D4F73A58E9}" srcOrd="1" destOrd="0" presId="urn:microsoft.com/office/officeart/2005/8/layout/lProcess2"/>
    <dgm:cxn modelId="{3EE1AD04-186C-4C9E-86D0-6611D214684C}" srcId="{9E45336F-49B5-472B-850A-8B4CE29AF4F9}" destId="{758EE13A-986C-49B6-B4E2-EB66F0F03FD5}" srcOrd="1" destOrd="0" parTransId="{9B49713B-BF83-44D3-8977-67C4C9357AA0}" sibTransId="{7306DEA2-582C-4DDF-B567-87662492D243}"/>
    <dgm:cxn modelId="{C08CC365-B79F-4B96-A720-C402AB14A939}" type="presOf" srcId="{758EE13A-986C-49B6-B4E2-EB66F0F03FD5}" destId="{AE4723EB-5157-4187-AFEE-EB7226DB7AC5}" srcOrd="1" destOrd="0" presId="urn:microsoft.com/office/officeart/2005/8/layout/lProcess2"/>
    <dgm:cxn modelId="{CE9C8759-D1DA-4C0D-831F-33FF59A6E88C}" type="presOf" srcId="{BEACFBC8-2FF2-4D31-B1A2-6C6D02DC5C94}" destId="{EADA1774-F982-4CFF-A924-00F11A58D223}" srcOrd="0" destOrd="0" presId="urn:microsoft.com/office/officeart/2005/8/layout/lProcess2"/>
    <dgm:cxn modelId="{713B8B9A-ECDA-49B4-A5BA-EC4059F63B69}" type="presOf" srcId="{758EE13A-986C-49B6-B4E2-EB66F0F03FD5}" destId="{E2019979-18E9-4AC4-985B-C684E7BC6801}" srcOrd="0" destOrd="0" presId="urn:microsoft.com/office/officeart/2005/8/layout/lProcess2"/>
    <dgm:cxn modelId="{29C9C47F-C94C-446D-B035-25D436238B1A}" type="presOf" srcId="{E6C7C4B5-504F-444A-9597-D68BA17EB9BE}" destId="{641BF4E9-375E-44A2-B9BD-7601A3157B57}" srcOrd="0" destOrd="0" presId="urn:microsoft.com/office/officeart/2005/8/layout/lProcess2"/>
    <dgm:cxn modelId="{F644FAC8-0D0D-493D-99F0-8A1BF991E0EF}" type="presParOf" srcId="{9B184CEA-A177-4001-A491-8B7A35FF0E8D}" destId="{0E83C18D-B8BC-49EB-98EE-894821CE12B8}" srcOrd="0" destOrd="0" presId="urn:microsoft.com/office/officeart/2005/8/layout/lProcess2"/>
    <dgm:cxn modelId="{F1724832-BDF9-4DBF-B3F1-4D10E0620A13}" type="presParOf" srcId="{0E83C18D-B8BC-49EB-98EE-894821CE12B8}" destId="{6A26023C-6C34-4A33-AE35-39D604FFAADB}" srcOrd="0" destOrd="0" presId="urn:microsoft.com/office/officeart/2005/8/layout/lProcess2"/>
    <dgm:cxn modelId="{9E124560-49B8-490D-A497-BCDEC848B23E}" type="presParOf" srcId="{0E83C18D-B8BC-49EB-98EE-894821CE12B8}" destId="{88ACD724-E41F-4798-9990-DDBA69C2E7C1}" srcOrd="1" destOrd="0" presId="urn:microsoft.com/office/officeart/2005/8/layout/lProcess2"/>
    <dgm:cxn modelId="{67A03904-E4EC-4302-87F4-285F09EA4F63}" type="presParOf" srcId="{0E83C18D-B8BC-49EB-98EE-894821CE12B8}" destId="{563F3698-3E0F-4F92-BC6F-BB88F2ED2A40}" srcOrd="2" destOrd="0" presId="urn:microsoft.com/office/officeart/2005/8/layout/lProcess2"/>
    <dgm:cxn modelId="{8E414AA2-335D-4564-A490-11300EA93669}" type="presParOf" srcId="{563F3698-3E0F-4F92-BC6F-BB88F2ED2A40}" destId="{F9CE83AE-7D19-4D64-89E9-858F83C0ABB6}" srcOrd="0" destOrd="0" presId="urn:microsoft.com/office/officeart/2005/8/layout/lProcess2"/>
    <dgm:cxn modelId="{DD651953-CF0E-424D-A37D-1663D15E5E03}" type="presParOf" srcId="{F9CE83AE-7D19-4D64-89E9-858F83C0ABB6}" destId="{352060EA-0D9B-4714-953E-BA7B1F8108AD}" srcOrd="0" destOrd="0" presId="urn:microsoft.com/office/officeart/2005/8/layout/lProcess2"/>
    <dgm:cxn modelId="{00129969-410A-43C2-B3E3-EA1B24E2693F}" type="presParOf" srcId="{F9CE83AE-7D19-4D64-89E9-858F83C0ABB6}" destId="{B5E011D2-91C4-4B81-A978-89A1B3DDB638}" srcOrd="1" destOrd="0" presId="urn:microsoft.com/office/officeart/2005/8/layout/lProcess2"/>
    <dgm:cxn modelId="{1333C8C6-083A-4BB3-A65D-B226E4C6FCE5}" type="presParOf" srcId="{F9CE83AE-7D19-4D64-89E9-858F83C0ABB6}" destId="{90EC27C4-4DA1-48A3-8C76-64D82F2205B8}" srcOrd="2" destOrd="0" presId="urn:microsoft.com/office/officeart/2005/8/layout/lProcess2"/>
    <dgm:cxn modelId="{3172DE08-36A7-4A9D-BCDD-E16AAA1A4749}" type="presParOf" srcId="{9B184CEA-A177-4001-A491-8B7A35FF0E8D}" destId="{4FDBC5CB-E5BD-4874-814E-9D791968D4AF}" srcOrd="1" destOrd="0" presId="urn:microsoft.com/office/officeart/2005/8/layout/lProcess2"/>
    <dgm:cxn modelId="{C154A9EE-C8FD-4E77-A3CE-0E7955B141DC}" type="presParOf" srcId="{9B184CEA-A177-4001-A491-8B7A35FF0E8D}" destId="{FF7D5FB1-09D1-4903-8BA7-BFB74CF63971}" srcOrd="2" destOrd="0" presId="urn:microsoft.com/office/officeart/2005/8/layout/lProcess2"/>
    <dgm:cxn modelId="{A5585AAF-E9E5-44B1-82CC-42348955671A}" type="presParOf" srcId="{FF7D5FB1-09D1-4903-8BA7-BFB74CF63971}" destId="{E2019979-18E9-4AC4-985B-C684E7BC6801}" srcOrd="0" destOrd="0" presId="urn:microsoft.com/office/officeart/2005/8/layout/lProcess2"/>
    <dgm:cxn modelId="{1AB5072C-B0A6-45ED-A931-3514321FD649}" type="presParOf" srcId="{FF7D5FB1-09D1-4903-8BA7-BFB74CF63971}" destId="{AE4723EB-5157-4187-AFEE-EB7226DB7AC5}" srcOrd="1" destOrd="0" presId="urn:microsoft.com/office/officeart/2005/8/layout/lProcess2"/>
    <dgm:cxn modelId="{0DC9C031-10E5-4286-8B22-E8D6CB8CA7B8}" type="presParOf" srcId="{FF7D5FB1-09D1-4903-8BA7-BFB74CF63971}" destId="{823C82B9-462B-4C9C-9594-BA599B99A969}" srcOrd="2" destOrd="0" presId="urn:microsoft.com/office/officeart/2005/8/layout/lProcess2"/>
    <dgm:cxn modelId="{BC789D5C-DAB7-4FDC-8A93-7F6EE572A1DB}" type="presParOf" srcId="{823C82B9-462B-4C9C-9594-BA599B99A969}" destId="{B0C4825D-8B5C-4FD2-8E6E-2530668B974A}" srcOrd="0" destOrd="0" presId="urn:microsoft.com/office/officeart/2005/8/layout/lProcess2"/>
    <dgm:cxn modelId="{E1E36813-531B-439D-AD89-EF9AB633247E}" type="presParOf" srcId="{B0C4825D-8B5C-4FD2-8E6E-2530668B974A}" destId="{7232ADC7-8D62-4830-A191-8D0268CC2147}" srcOrd="0" destOrd="0" presId="urn:microsoft.com/office/officeart/2005/8/layout/lProcess2"/>
    <dgm:cxn modelId="{3227D2DD-18F2-4E13-A50A-13F3089B45CF}" type="presParOf" srcId="{B0C4825D-8B5C-4FD2-8E6E-2530668B974A}" destId="{31F78E28-261B-4C1F-B845-8692CC021B8E}" srcOrd="1" destOrd="0" presId="urn:microsoft.com/office/officeart/2005/8/layout/lProcess2"/>
    <dgm:cxn modelId="{942E9FAE-DB1F-40FE-AC3D-7BDEBB0E654B}" type="presParOf" srcId="{B0C4825D-8B5C-4FD2-8E6E-2530668B974A}" destId="{4D610093-8E84-4349-8CC5-7229E11B49BF}" srcOrd="2" destOrd="0" presId="urn:microsoft.com/office/officeart/2005/8/layout/lProcess2"/>
    <dgm:cxn modelId="{F50EE9AE-E978-435D-97C3-FAD1E8707534}" type="presParOf" srcId="{9B184CEA-A177-4001-A491-8B7A35FF0E8D}" destId="{EF0DED16-B88F-4819-975A-F588077A75D1}" srcOrd="3" destOrd="0" presId="urn:microsoft.com/office/officeart/2005/8/layout/lProcess2"/>
    <dgm:cxn modelId="{68C8439C-6E2C-40FC-B9F9-028D80C3D139}" type="presParOf" srcId="{9B184CEA-A177-4001-A491-8B7A35FF0E8D}" destId="{43408D76-B1BD-4260-ABAB-8065AA82B25A}" srcOrd="4" destOrd="0" presId="urn:microsoft.com/office/officeart/2005/8/layout/lProcess2"/>
    <dgm:cxn modelId="{12D53A82-C871-4D91-ABCA-A1EFBE6A4B2A}" type="presParOf" srcId="{43408D76-B1BD-4260-ABAB-8065AA82B25A}" destId="{641BF4E9-375E-44A2-B9BD-7601A3157B57}" srcOrd="0" destOrd="0" presId="urn:microsoft.com/office/officeart/2005/8/layout/lProcess2"/>
    <dgm:cxn modelId="{0475D82C-EB3D-425C-B13E-198F9FF7B384}" type="presParOf" srcId="{43408D76-B1BD-4260-ABAB-8065AA82B25A}" destId="{30D8627B-FAB0-48F3-B3F9-30D4F73A58E9}" srcOrd="1" destOrd="0" presId="urn:microsoft.com/office/officeart/2005/8/layout/lProcess2"/>
    <dgm:cxn modelId="{99D9DB42-7948-4BB1-9DCD-5888F30E0A24}" type="presParOf" srcId="{43408D76-B1BD-4260-ABAB-8065AA82B25A}" destId="{E5A81E9F-AD2F-4E87-AEB4-3D8AD5A904DD}" srcOrd="2" destOrd="0" presId="urn:microsoft.com/office/officeart/2005/8/layout/lProcess2"/>
    <dgm:cxn modelId="{04E08FE5-A0CA-4D8E-AD21-C94DE41CDB5E}" type="presParOf" srcId="{E5A81E9F-AD2F-4E87-AEB4-3D8AD5A904DD}" destId="{0E5F65AF-C03C-459A-AA42-CC1619E248B8}" srcOrd="0" destOrd="0" presId="urn:microsoft.com/office/officeart/2005/8/layout/lProcess2"/>
    <dgm:cxn modelId="{C181EFE7-FB5B-4C83-B0EF-CB5117367ED7}" type="presParOf" srcId="{0E5F65AF-C03C-459A-AA42-CC1619E248B8}" destId="{FB0B2A9A-5A20-4F0F-9BE3-57EAEFC8117D}" srcOrd="0" destOrd="0" presId="urn:microsoft.com/office/officeart/2005/8/layout/lProcess2"/>
    <dgm:cxn modelId="{97569D3C-DF6C-4D75-A1A1-B40DDAB36A9D}" type="presParOf" srcId="{0E5F65AF-C03C-459A-AA42-CC1619E248B8}" destId="{50F2E797-F4FB-4C03-969B-428E5A987F75}" srcOrd="1" destOrd="0" presId="urn:microsoft.com/office/officeart/2005/8/layout/lProcess2"/>
    <dgm:cxn modelId="{9BE40D51-D1EB-4D9C-9153-A0316BC61609}" type="presParOf" srcId="{0E5F65AF-C03C-459A-AA42-CC1619E248B8}" destId="{EADA1774-F982-4CFF-A924-00F11A58D2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B977E-C486-4854-9567-5FE6EB3095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4ACE1-E85F-4F62-8281-E43ACE64A017}">
      <dgm:prSet phldrT="[Текст]"/>
      <dgm:spPr/>
      <dgm:t>
        <a:bodyPr/>
        <a:lstStyle/>
        <a:p>
          <a:r>
            <a:rPr lang="ru-RU" dirty="0" smtClean="0"/>
            <a:t>Непосредственное взаимодействие с детьми</a:t>
          </a:r>
          <a:endParaRPr lang="ru-RU" dirty="0"/>
        </a:p>
      </dgm:t>
    </dgm:pt>
    <dgm:pt modelId="{49832339-E98B-4220-AFAF-FAE63F68F458}" type="parTrans" cxnId="{C9D922AA-1A18-4658-ACE9-F08DEE43E407}">
      <dgm:prSet/>
      <dgm:spPr/>
      <dgm:t>
        <a:bodyPr/>
        <a:lstStyle/>
        <a:p>
          <a:endParaRPr lang="ru-RU"/>
        </a:p>
      </dgm:t>
    </dgm:pt>
    <dgm:pt modelId="{D3B0E69E-F428-450E-ACC0-E52534E95A40}" type="sibTrans" cxnId="{C9D922AA-1A18-4658-ACE9-F08DEE43E407}">
      <dgm:prSet/>
      <dgm:spPr/>
      <dgm:t>
        <a:bodyPr/>
        <a:lstStyle/>
        <a:p>
          <a:endParaRPr lang="ru-RU"/>
        </a:p>
      </dgm:t>
    </dgm:pt>
    <dgm:pt modelId="{078F6780-0D27-432F-B4E4-D6ED575C03CB}">
      <dgm:prSet phldrT="[Текст]"/>
      <dgm:spPr/>
      <dgm:t>
        <a:bodyPr/>
        <a:lstStyle/>
        <a:p>
          <a:r>
            <a:rPr lang="ru-RU" dirty="0" err="1" smtClean="0"/>
            <a:t>Психообразование</a:t>
          </a:r>
          <a:r>
            <a:rPr lang="ru-RU" dirty="0" smtClean="0"/>
            <a:t> педагогов о методах и технологиях экстренной помощи</a:t>
          </a:r>
          <a:endParaRPr lang="ru-RU" dirty="0"/>
        </a:p>
      </dgm:t>
    </dgm:pt>
    <dgm:pt modelId="{1C83C76D-42CC-4AE6-B179-B550078A72F6}" type="parTrans" cxnId="{DBF7F0F0-8278-404D-92FE-00BDB0489F31}">
      <dgm:prSet/>
      <dgm:spPr/>
      <dgm:t>
        <a:bodyPr/>
        <a:lstStyle/>
        <a:p>
          <a:endParaRPr lang="ru-RU"/>
        </a:p>
      </dgm:t>
    </dgm:pt>
    <dgm:pt modelId="{8C28A2B7-1D65-40BC-81DE-F71D396DBB2C}" type="sibTrans" cxnId="{DBF7F0F0-8278-404D-92FE-00BDB0489F31}">
      <dgm:prSet/>
      <dgm:spPr/>
      <dgm:t>
        <a:bodyPr/>
        <a:lstStyle/>
        <a:p>
          <a:endParaRPr lang="ru-RU"/>
        </a:p>
      </dgm:t>
    </dgm:pt>
    <dgm:pt modelId="{AA5BAB7B-718C-4899-815A-64A54B270C4E}">
      <dgm:prSet phldrT="[Текст]"/>
      <dgm:spPr/>
      <dgm:t>
        <a:bodyPr/>
        <a:lstStyle/>
        <a:p>
          <a:r>
            <a:rPr lang="ru-RU" dirty="0" smtClean="0"/>
            <a:t>Включение ребенка в деятельность</a:t>
          </a:r>
          <a:endParaRPr lang="ru-RU" dirty="0"/>
        </a:p>
      </dgm:t>
    </dgm:pt>
    <dgm:pt modelId="{B2A88913-0DF8-4C8D-8976-FDA3D76643E3}" type="parTrans" cxnId="{C807F73C-1601-4AFD-9B98-C5AAD62F4A8C}">
      <dgm:prSet/>
      <dgm:spPr/>
      <dgm:t>
        <a:bodyPr/>
        <a:lstStyle/>
        <a:p>
          <a:endParaRPr lang="ru-RU"/>
        </a:p>
      </dgm:t>
    </dgm:pt>
    <dgm:pt modelId="{7F252D73-F2BF-4D36-A777-9922BED12633}" type="sibTrans" cxnId="{C807F73C-1601-4AFD-9B98-C5AAD62F4A8C}">
      <dgm:prSet/>
      <dgm:spPr/>
      <dgm:t>
        <a:bodyPr/>
        <a:lstStyle/>
        <a:p>
          <a:endParaRPr lang="ru-RU"/>
        </a:p>
      </dgm:t>
    </dgm:pt>
    <dgm:pt modelId="{63D6234D-8EED-47C4-9413-3BE136D1AE55}">
      <dgm:prSet/>
      <dgm:spPr/>
      <dgm:t>
        <a:bodyPr/>
        <a:lstStyle/>
        <a:p>
          <a:r>
            <a:rPr lang="ru-RU" dirty="0" smtClean="0"/>
            <a:t>Выступление на родительских собраниях</a:t>
          </a:r>
          <a:endParaRPr lang="ru-RU" dirty="0"/>
        </a:p>
      </dgm:t>
    </dgm:pt>
    <dgm:pt modelId="{2159127F-8D7D-4EEF-9328-AC5B1C40D3DE}" type="parTrans" cxnId="{F5C008CD-9DA6-486B-8BD8-E3B7BBB7C101}">
      <dgm:prSet/>
      <dgm:spPr/>
      <dgm:t>
        <a:bodyPr/>
        <a:lstStyle/>
        <a:p>
          <a:endParaRPr lang="ru-RU"/>
        </a:p>
      </dgm:t>
    </dgm:pt>
    <dgm:pt modelId="{04B4C43E-F1FC-4031-B8E8-42F862535ADB}" type="sibTrans" cxnId="{F5C008CD-9DA6-486B-8BD8-E3B7BBB7C101}">
      <dgm:prSet/>
      <dgm:spPr/>
      <dgm:t>
        <a:bodyPr/>
        <a:lstStyle/>
        <a:p>
          <a:endParaRPr lang="ru-RU"/>
        </a:p>
      </dgm:t>
    </dgm:pt>
    <dgm:pt modelId="{1BBB3F32-50DB-4311-8912-FBE55ABF2844}">
      <dgm:prSet/>
      <dgm:spPr/>
      <dgm:t>
        <a:bodyPr/>
        <a:lstStyle/>
        <a:p>
          <a:r>
            <a:rPr lang="ru-RU" dirty="0" smtClean="0"/>
            <a:t>Разработка</a:t>
          </a:r>
          <a:r>
            <a:rPr lang="ru-RU" baseline="0" dirty="0" smtClean="0"/>
            <a:t> индивидуального маршрута</a:t>
          </a:r>
          <a:endParaRPr lang="ru-RU" dirty="0"/>
        </a:p>
      </dgm:t>
    </dgm:pt>
    <dgm:pt modelId="{A02EC69C-D5A1-4A24-94A0-127E763F1596}" type="parTrans" cxnId="{BABEB490-BA71-47DE-B1D4-6808DF1919A2}">
      <dgm:prSet/>
      <dgm:spPr/>
      <dgm:t>
        <a:bodyPr/>
        <a:lstStyle/>
        <a:p>
          <a:endParaRPr lang="ru-RU"/>
        </a:p>
      </dgm:t>
    </dgm:pt>
    <dgm:pt modelId="{1CD1454D-49E0-4F55-92E8-17C83FF46782}" type="sibTrans" cxnId="{BABEB490-BA71-47DE-B1D4-6808DF1919A2}">
      <dgm:prSet/>
      <dgm:spPr/>
      <dgm:t>
        <a:bodyPr/>
        <a:lstStyle/>
        <a:p>
          <a:endParaRPr lang="ru-RU"/>
        </a:p>
      </dgm:t>
    </dgm:pt>
    <dgm:pt modelId="{062A5751-C181-45DF-BBA1-BD74CAE44E27}" type="pres">
      <dgm:prSet presAssocID="{2AEB977E-C486-4854-9567-5FE6EB30954D}" presName="linear" presStyleCnt="0">
        <dgm:presLayoutVars>
          <dgm:dir/>
          <dgm:animLvl val="lvl"/>
          <dgm:resizeHandles val="exact"/>
        </dgm:presLayoutVars>
      </dgm:prSet>
      <dgm:spPr/>
    </dgm:pt>
    <dgm:pt modelId="{ED91520B-EF25-46C0-B4A8-283BEE17208B}" type="pres">
      <dgm:prSet presAssocID="{8CF4ACE1-E85F-4F62-8281-E43ACE64A017}" presName="parentLin" presStyleCnt="0"/>
      <dgm:spPr/>
    </dgm:pt>
    <dgm:pt modelId="{6B67EED9-22DF-4324-BA21-9606C7C11C3B}" type="pres">
      <dgm:prSet presAssocID="{8CF4ACE1-E85F-4F62-8281-E43ACE64A017}" presName="parentLeftMargin" presStyleLbl="node1" presStyleIdx="0" presStyleCnt="5"/>
      <dgm:spPr/>
    </dgm:pt>
    <dgm:pt modelId="{E95FC97F-2852-42F5-A1AD-8726F001D23F}" type="pres">
      <dgm:prSet presAssocID="{8CF4ACE1-E85F-4F62-8281-E43ACE64A017}" presName="parentText" presStyleLbl="node1" presStyleIdx="0" presStyleCnt="5" custScaleX="137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5FC5-54F5-41B7-A195-4F7C232D954A}" type="pres">
      <dgm:prSet presAssocID="{8CF4ACE1-E85F-4F62-8281-E43ACE64A017}" presName="negativeSpace" presStyleCnt="0"/>
      <dgm:spPr/>
    </dgm:pt>
    <dgm:pt modelId="{C7C31D43-975A-4C8D-A7E6-FC3A0369DFD0}" type="pres">
      <dgm:prSet presAssocID="{8CF4ACE1-E85F-4F62-8281-E43ACE64A017}" presName="childText" presStyleLbl="conFgAcc1" presStyleIdx="0" presStyleCnt="5">
        <dgm:presLayoutVars>
          <dgm:bulletEnabled val="1"/>
        </dgm:presLayoutVars>
      </dgm:prSet>
      <dgm:spPr/>
    </dgm:pt>
    <dgm:pt modelId="{E6B6D774-BCF4-4832-90E0-2C757AC16AE7}" type="pres">
      <dgm:prSet presAssocID="{D3B0E69E-F428-450E-ACC0-E52534E95A40}" presName="spaceBetweenRectangles" presStyleCnt="0"/>
      <dgm:spPr/>
    </dgm:pt>
    <dgm:pt modelId="{0C32C70D-A55B-4C45-8CA3-3541A1FA5FF1}" type="pres">
      <dgm:prSet presAssocID="{078F6780-0D27-432F-B4E4-D6ED575C03CB}" presName="parentLin" presStyleCnt="0"/>
      <dgm:spPr/>
    </dgm:pt>
    <dgm:pt modelId="{8D91EF9E-383D-4602-9094-AEBC02B65A4A}" type="pres">
      <dgm:prSet presAssocID="{078F6780-0D27-432F-B4E4-D6ED575C03CB}" presName="parentLeftMargin" presStyleLbl="node1" presStyleIdx="0" presStyleCnt="5"/>
      <dgm:spPr/>
    </dgm:pt>
    <dgm:pt modelId="{6DBBB7A6-0C8C-48B0-BFE3-2776B82B9A85}" type="pres">
      <dgm:prSet presAssocID="{078F6780-0D27-432F-B4E4-D6ED575C03CB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E4BF-642C-405C-9E91-ACE971AD1BB9}" type="pres">
      <dgm:prSet presAssocID="{078F6780-0D27-432F-B4E4-D6ED575C03CB}" presName="negativeSpace" presStyleCnt="0"/>
      <dgm:spPr/>
    </dgm:pt>
    <dgm:pt modelId="{26C805FD-7FFB-40A5-9493-820BF7297614}" type="pres">
      <dgm:prSet presAssocID="{078F6780-0D27-432F-B4E4-D6ED575C03CB}" presName="childText" presStyleLbl="conFgAcc1" presStyleIdx="1" presStyleCnt="5">
        <dgm:presLayoutVars>
          <dgm:bulletEnabled val="1"/>
        </dgm:presLayoutVars>
      </dgm:prSet>
      <dgm:spPr/>
    </dgm:pt>
    <dgm:pt modelId="{7B9F3C5E-7870-4E75-BB16-9C9EA396C9DA}" type="pres">
      <dgm:prSet presAssocID="{8C28A2B7-1D65-40BC-81DE-F71D396DBB2C}" presName="spaceBetweenRectangles" presStyleCnt="0"/>
      <dgm:spPr/>
    </dgm:pt>
    <dgm:pt modelId="{BA68A76F-07A9-441D-901C-8831843E5FFC}" type="pres">
      <dgm:prSet presAssocID="{63D6234D-8EED-47C4-9413-3BE136D1AE55}" presName="parentLin" presStyleCnt="0"/>
      <dgm:spPr/>
    </dgm:pt>
    <dgm:pt modelId="{B6F718FA-7B9E-434E-802C-834CF912D836}" type="pres">
      <dgm:prSet presAssocID="{63D6234D-8EED-47C4-9413-3BE136D1AE55}" presName="parentLeftMargin" presStyleLbl="node1" presStyleIdx="1" presStyleCnt="5"/>
      <dgm:spPr/>
    </dgm:pt>
    <dgm:pt modelId="{7A73029A-D3FA-46DC-BDFC-27A1B46D62F0}" type="pres">
      <dgm:prSet presAssocID="{63D6234D-8EED-47C4-9413-3BE136D1AE55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4AEA884F-664A-4050-B196-7A008AFDC883}" type="pres">
      <dgm:prSet presAssocID="{63D6234D-8EED-47C4-9413-3BE136D1AE55}" presName="negativeSpace" presStyleCnt="0"/>
      <dgm:spPr/>
    </dgm:pt>
    <dgm:pt modelId="{68F38FF8-26EA-4B9B-A755-3C75D4BEA0C2}" type="pres">
      <dgm:prSet presAssocID="{63D6234D-8EED-47C4-9413-3BE136D1AE55}" presName="childText" presStyleLbl="conFgAcc1" presStyleIdx="2" presStyleCnt="5">
        <dgm:presLayoutVars>
          <dgm:bulletEnabled val="1"/>
        </dgm:presLayoutVars>
      </dgm:prSet>
      <dgm:spPr/>
    </dgm:pt>
    <dgm:pt modelId="{E563DC98-49B1-4C0B-8D55-DD13563198ED}" type="pres">
      <dgm:prSet presAssocID="{04B4C43E-F1FC-4031-B8E8-42F862535ADB}" presName="spaceBetweenRectangles" presStyleCnt="0"/>
      <dgm:spPr/>
    </dgm:pt>
    <dgm:pt modelId="{CB6BC704-820E-4F11-877F-843395A678AB}" type="pres">
      <dgm:prSet presAssocID="{1BBB3F32-50DB-4311-8912-FBE55ABF2844}" presName="parentLin" presStyleCnt="0"/>
      <dgm:spPr/>
    </dgm:pt>
    <dgm:pt modelId="{B7D980E9-DDE7-49EC-9E14-C25117B553E1}" type="pres">
      <dgm:prSet presAssocID="{1BBB3F32-50DB-4311-8912-FBE55ABF2844}" presName="parentLeftMargin" presStyleLbl="node1" presStyleIdx="2" presStyleCnt="5"/>
      <dgm:spPr/>
    </dgm:pt>
    <dgm:pt modelId="{797B41B9-78D9-4050-BAB0-0D80C0BE64F2}" type="pres">
      <dgm:prSet presAssocID="{1BBB3F32-50DB-4311-8912-FBE55ABF2844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5C385-EA99-4DA4-AC91-191D06D360B4}" type="pres">
      <dgm:prSet presAssocID="{1BBB3F32-50DB-4311-8912-FBE55ABF2844}" presName="negativeSpace" presStyleCnt="0"/>
      <dgm:spPr/>
    </dgm:pt>
    <dgm:pt modelId="{84AB29C9-5814-4847-9845-BDE18741ADEE}" type="pres">
      <dgm:prSet presAssocID="{1BBB3F32-50DB-4311-8912-FBE55ABF2844}" presName="childText" presStyleLbl="conFgAcc1" presStyleIdx="3" presStyleCnt="5">
        <dgm:presLayoutVars>
          <dgm:bulletEnabled val="1"/>
        </dgm:presLayoutVars>
      </dgm:prSet>
      <dgm:spPr/>
    </dgm:pt>
    <dgm:pt modelId="{71A5D743-E48E-4D88-B9D9-E7F8368E0EB4}" type="pres">
      <dgm:prSet presAssocID="{1CD1454D-49E0-4F55-92E8-17C83FF46782}" presName="spaceBetweenRectangles" presStyleCnt="0"/>
      <dgm:spPr/>
    </dgm:pt>
    <dgm:pt modelId="{50791D0B-F2A3-47D1-AFBF-63EB102A8315}" type="pres">
      <dgm:prSet presAssocID="{AA5BAB7B-718C-4899-815A-64A54B270C4E}" presName="parentLin" presStyleCnt="0"/>
      <dgm:spPr/>
    </dgm:pt>
    <dgm:pt modelId="{D728F772-0CEB-43AC-9467-EBDAF38A476B}" type="pres">
      <dgm:prSet presAssocID="{AA5BAB7B-718C-4899-815A-64A54B270C4E}" presName="parentLeftMargin" presStyleLbl="node1" presStyleIdx="3" presStyleCnt="5"/>
      <dgm:spPr/>
    </dgm:pt>
    <dgm:pt modelId="{C992E29C-3653-44F5-A9D3-A9417B0589D6}" type="pres">
      <dgm:prSet presAssocID="{AA5BAB7B-718C-4899-815A-64A54B270C4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42170-D76A-47BB-A8C2-5DFC2CE0FB6F}" type="pres">
      <dgm:prSet presAssocID="{AA5BAB7B-718C-4899-815A-64A54B270C4E}" presName="negativeSpace" presStyleCnt="0"/>
      <dgm:spPr/>
    </dgm:pt>
    <dgm:pt modelId="{1B4C3210-9DE0-4DCF-BA48-C528759F43E4}" type="pres">
      <dgm:prSet presAssocID="{AA5BAB7B-718C-4899-815A-64A54B270C4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ABEB490-BA71-47DE-B1D4-6808DF1919A2}" srcId="{2AEB977E-C486-4854-9567-5FE6EB30954D}" destId="{1BBB3F32-50DB-4311-8912-FBE55ABF2844}" srcOrd="3" destOrd="0" parTransId="{A02EC69C-D5A1-4A24-94A0-127E763F1596}" sibTransId="{1CD1454D-49E0-4F55-92E8-17C83FF46782}"/>
    <dgm:cxn modelId="{D77D8E07-E6F7-419B-AFE9-5B64913DBEBC}" type="presOf" srcId="{078F6780-0D27-432F-B4E4-D6ED575C03CB}" destId="{6DBBB7A6-0C8C-48B0-BFE3-2776B82B9A85}" srcOrd="1" destOrd="0" presId="urn:microsoft.com/office/officeart/2005/8/layout/list1"/>
    <dgm:cxn modelId="{DBF7F0F0-8278-404D-92FE-00BDB0489F31}" srcId="{2AEB977E-C486-4854-9567-5FE6EB30954D}" destId="{078F6780-0D27-432F-B4E4-D6ED575C03CB}" srcOrd="1" destOrd="0" parTransId="{1C83C76D-42CC-4AE6-B179-B550078A72F6}" sibTransId="{8C28A2B7-1D65-40BC-81DE-F71D396DBB2C}"/>
    <dgm:cxn modelId="{36270134-EB62-473A-A252-3803E867E870}" type="presOf" srcId="{63D6234D-8EED-47C4-9413-3BE136D1AE55}" destId="{7A73029A-D3FA-46DC-BDFC-27A1B46D62F0}" srcOrd="1" destOrd="0" presId="urn:microsoft.com/office/officeart/2005/8/layout/list1"/>
    <dgm:cxn modelId="{C807F73C-1601-4AFD-9B98-C5AAD62F4A8C}" srcId="{2AEB977E-C486-4854-9567-5FE6EB30954D}" destId="{AA5BAB7B-718C-4899-815A-64A54B270C4E}" srcOrd="4" destOrd="0" parTransId="{B2A88913-0DF8-4C8D-8976-FDA3D76643E3}" sibTransId="{7F252D73-F2BF-4D36-A777-9922BED12633}"/>
    <dgm:cxn modelId="{126AAC82-BDB2-4D86-8145-CB691AD9FCCE}" type="presOf" srcId="{8CF4ACE1-E85F-4F62-8281-E43ACE64A017}" destId="{E95FC97F-2852-42F5-A1AD-8726F001D23F}" srcOrd="1" destOrd="0" presId="urn:microsoft.com/office/officeart/2005/8/layout/list1"/>
    <dgm:cxn modelId="{38C112AB-42C0-422D-B522-D99316FCD1E6}" type="presOf" srcId="{2AEB977E-C486-4854-9567-5FE6EB30954D}" destId="{062A5751-C181-45DF-BBA1-BD74CAE44E27}" srcOrd="0" destOrd="0" presId="urn:microsoft.com/office/officeart/2005/8/layout/list1"/>
    <dgm:cxn modelId="{AFD1A5FC-2EBE-498C-859B-726027B135DF}" type="presOf" srcId="{078F6780-0D27-432F-B4E4-D6ED575C03CB}" destId="{8D91EF9E-383D-4602-9094-AEBC02B65A4A}" srcOrd="0" destOrd="0" presId="urn:microsoft.com/office/officeart/2005/8/layout/list1"/>
    <dgm:cxn modelId="{FD8B3766-2CF0-45B5-A2E9-1F5DAE2E40A8}" type="presOf" srcId="{1BBB3F32-50DB-4311-8912-FBE55ABF2844}" destId="{797B41B9-78D9-4050-BAB0-0D80C0BE64F2}" srcOrd="1" destOrd="0" presId="urn:microsoft.com/office/officeart/2005/8/layout/list1"/>
    <dgm:cxn modelId="{E4E28F87-9623-44F6-A123-79B3761DFF5F}" type="presOf" srcId="{63D6234D-8EED-47C4-9413-3BE136D1AE55}" destId="{B6F718FA-7B9E-434E-802C-834CF912D836}" srcOrd="0" destOrd="0" presId="urn:microsoft.com/office/officeart/2005/8/layout/list1"/>
    <dgm:cxn modelId="{DA18C4B4-DDFD-421C-818F-241395826F46}" type="presOf" srcId="{AA5BAB7B-718C-4899-815A-64A54B270C4E}" destId="{D728F772-0CEB-43AC-9467-EBDAF38A476B}" srcOrd="0" destOrd="0" presId="urn:microsoft.com/office/officeart/2005/8/layout/list1"/>
    <dgm:cxn modelId="{C9D922AA-1A18-4658-ACE9-F08DEE43E407}" srcId="{2AEB977E-C486-4854-9567-5FE6EB30954D}" destId="{8CF4ACE1-E85F-4F62-8281-E43ACE64A017}" srcOrd="0" destOrd="0" parTransId="{49832339-E98B-4220-AFAF-FAE63F68F458}" sibTransId="{D3B0E69E-F428-450E-ACC0-E52534E95A40}"/>
    <dgm:cxn modelId="{79A80DB7-F53C-4557-9C93-C96AA6E20546}" type="presOf" srcId="{AA5BAB7B-718C-4899-815A-64A54B270C4E}" destId="{C992E29C-3653-44F5-A9D3-A9417B0589D6}" srcOrd="1" destOrd="0" presId="urn:microsoft.com/office/officeart/2005/8/layout/list1"/>
    <dgm:cxn modelId="{0A877724-7F6A-4EDF-9595-3161FA741152}" type="presOf" srcId="{8CF4ACE1-E85F-4F62-8281-E43ACE64A017}" destId="{6B67EED9-22DF-4324-BA21-9606C7C11C3B}" srcOrd="0" destOrd="0" presId="urn:microsoft.com/office/officeart/2005/8/layout/list1"/>
    <dgm:cxn modelId="{75577DD6-D0F6-435A-A3A0-E16C6ED23541}" type="presOf" srcId="{1BBB3F32-50DB-4311-8912-FBE55ABF2844}" destId="{B7D980E9-DDE7-49EC-9E14-C25117B553E1}" srcOrd="0" destOrd="0" presId="urn:microsoft.com/office/officeart/2005/8/layout/list1"/>
    <dgm:cxn modelId="{F5C008CD-9DA6-486B-8BD8-E3B7BBB7C101}" srcId="{2AEB977E-C486-4854-9567-5FE6EB30954D}" destId="{63D6234D-8EED-47C4-9413-3BE136D1AE55}" srcOrd="2" destOrd="0" parTransId="{2159127F-8D7D-4EEF-9328-AC5B1C40D3DE}" sibTransId="{04B4C43E-F1FC-4031-B8E8-42F862535ADB}"/>
    <dgm:cxn modelId="{4256E757-B41A-4E45-A762-DDB4DCF8B27B}" type="presParOf" srcId="{062A5751-C181-45DF-BBA1-BD74CAE44E27}" destId="{ED91520B-EF25-46C0-B4A8-283BEE17208B}" srcOrd="0" destOrd="0" presId="urn:microsoft.com/office/officeart/2005/8/layout/list1"/>
    <dgm:cxn modelId="{257899A0-2E5E-43E7-AA3F-DB9934A600ED}" type="presParOf" srcId="{ED91520B-EF25-46C0-B4A8-283BEE17208B}" destId="{6B67EED9-22DF-4324-BA21-9606C7C11C3B}" srcOrd="0" destOrd="0" presId="urn:microsoft.com/office/officeart/2005/8/layout/list1"/>
    <dgm:cxn modelId="{8D56D2A9-F96C-4F02-AFE9-FB883CF17CE2}" type="presParOf" srcId="{ED91520B-EF25-46C0-B4A8-283BEE17208B}" destId="{E95FC97F-2852-42F5-A1AD-8726F001D23F}" srcOrd="1" destOrd="0" presId="urn:microsoft.com/office/officeart/2005/8/layout/list1"/>
    <dgm:cxn modelId="{7278972A-FD60-4BCC-9CED-E658B0B992F1}" type="presParOf" srcId="{062A5751-C181-45DF-BBA1-BD74CAE44E27}" destId="{5F975FC5-54F5-41B7-A195-4F7C232D954A}" srcOrd="1" destOrd="0" presId="urn:microsoft.com/office/officeart/2005/8/layout/list1"/>
    <dgm:cxn modelId="{C8F862E8-C580-4B17-A00D-D0384900E58C}" type="presParOf" srcId="{062A5751-C181-45DF-BBA1-BD74CAE44E27}" destId="{C7C31D43-975A-4C8D-A7E6-FC3A0369DFD0}" srcOrd="2" destOrd="0" presId="urn:microsoft.com/office/officeart/2005/8/layout/list1"/>
    <dgm:cxn modelId="{960E2712-120A-4003-B9A4-B5317EFE88CD}" type="presParOf" srcId="{062A5751-C181-45DF-BBA1-BD74CAE44E27}" destId="{E6B6D774-BCF4-4832-90E0-2C757AC16AE7}" srcOrd="3" destOrd="0" presId="urn:microsoft.com/office/officeart/2005/8/layout/list1"/>
    <dgm:cxn modelId="{2EC7E34D-2C53-4504-8CF2-C6A1E8C1E102}" type="presParOf" srcId="{062A5751-C181-45DF-BBA1-BD74CAE44E27}" destId="{0C32C70D-A55B-4C45-8CA3-3541A1FA5FF1}" srcOrd="4" destOrd="0" presId="urn:microsoft.com/office/officeart/2005/8/layout/list1"/>
    <dgm:cxn modelId="{633357AF-ACF3-4170-AF63-57887A9D16BC}" type="presParOf" srcId="{0C32C70D-A55B-4C45-8CA3-3541A1FA5FF1}" destId="{8D91EF9E-383D-4602-9094-AEBC02B65A4A}" srcOrd="0" destOrd="0" presId="urn:microsoft.com/office/officeart/2005/8/layout/list1"/>
    <dgm:cxn modelId="{A5E6A0FE-299A-45F2-88AB-702F397240DE}" type="presParOf" srcId="{0C32C70D-A55B-4C45-8CA3-3541A1FA5FF1}" destId="{6DBBB7A6-0C8C-48B0-BFE3-2776B82B9A85}" srcOrd="1" destOrd="0" presId="urn:microsoft.com/office/officeart/2005/8/layout/list1"/>
    <dgm:cxn modelId="{0A69B9F6-E4CD-43D3-AA90-E8661D7E5F63}" type="presParOf" srcId="{062A5751-C181-45DF-BBA1-BD74CAE44E27}" destId="{C93FE4BF-642C-405C-9E91-ACE971AD1BB9}" srcOrd="5" destOrd="0" presId="urn:microsoft.com/office/officeart/2005/8/layout/list1"/>
    <dgm:cxn modelId="{7505944B-9DDB-48A0-89E6-6AA0C21E9A5C}" type="presParOf" srcId="{062A5751-C181-45DF-BBA1-BD74CAE44E27}" destId="{26C805FD-7FFB-40A5-9493-820BF7297614}" srcOrd="6" destOrd="0" presId="urn:microsoft.com/office/officeart/2005/8/layout/list1"/>
    <dgm:cxn modelId="{7F846896-E793-45A5-B047-5CAA0D9F3B79}" type="presParOf" srcId="{062A5751-C181-45DF-BBA1-BD74CAE44E27}" destId="{7B9F3C5E-7870-4E75-BB16-9C9EA396C9DA}" srcOrd="7" destOrd="0" presId="urn:microsoft.com/office/officeart/2005/8/layout/list1"/>
    <dgm:cxn modelId="{BE909911-52F8-4AE8-A790-620A5FE13749}" type="presParOf" srcId="{062A5751-C181-45DF-BBA1-BD74CAE44E27}" destId="{BA68A76F-07A9-441D-901C-8831843E5FFC}" srcOrd="8" destOrd="0" presId="urn:microsoft.com/office/officeart/2005/8/layout/list1"/>
    <dgm:cxn modelId="{8C1E7A78-8C91-4C27-969A-B916411F40F1}" type="presParOf" srcId="{BA68A76F-07A9-441D-901C-8831843E5FFC}" destId="{B6F718FA-7B9E-434E-802C-834CF912D836}" srcOrd="0" destOrd="0" presId="urn:microsoft.com/office/officeart/2005/8/layout/list1"/>
    <dgm:cxn modelId="{63F1F12B-79FB-4663-9E53-B24B0F647ED6}" type="presParOf" srcId="{BA68A76F-07A9-441D-901C-8831843E5FFC}" destId="{7A73029A-D3FA-46DC-BDFC-27A1B46D62F0}" srcOrd="1" destOrd="0" presId="urn:microsoft.com/office/officeart/2005/8/layout/list1"/>
    <dgm:cxn modelId="{5FF35413-7698-4DF2-99CF-AE5B2B6D283C}" type="presParOf" srcId="{062A5751-C181-45DF-BBA1-BD74CAE44E27}" destId="{4AEA884F-664A-4050-B196-7A008AFDC883}" srcOrd="9" destOrd="0" presId="urn:microsoft.com/office/officeart/2005/8/layout/list1"/>
    <dgm:cxn modelId="{A00712C8-E5FD-4597-979C-ED2B9BD3A919}" type="presParOf" srcId="{062A5751-C181-45DF-BBA1-BD74CAE44E27}" destId="{68F38FF8-26EA-4B9B-A755-3C75D4BEA0C2}" srcOrd="10" destOrd="0" presId="urn:microsoft.com/office/officeart/2005/8/layout/list1"/>
    <dgm:cxn modelId="{248CB878-E3AB-46EA-82AC-14116ECC2118}" type="presParOf" srcId="{062A5751-C181-45DF-BBA1-BD74CAE44E27}" destId="{E563DC98-49B1-4C0B-8D55-DD13563198ED}" srcOrd="11" destOrd="0" presId="urn:microsoft.com/office/officeart/2005/8/layout/list1"/>
    <dgm:cxn modelId="{6C374533-1AE0-4F89-BFCA-B6B3A016ED8A}" type="presParOf" srcId="{062A5751-C181-45DF-BBA1-BD74CAE44E27}" destId="{CB6BC704-820E-4F11-877F-843395A678AB}" srcOrd="12" destOrd="0" presId="urn:microsoft.com/office/officeart/2005/8/layout/list1"/>
    <dgm:cxn modelId="{5307553E-A6EE-449A-9C6C-3C6C1BEB7152}" type="presParOf" srcId="{CB6BC704-820E-4F11-877F-843395A678AB}" destId="{B7D980E9-DDE7-49EC-9E14-C25117B553E1}" srcOrd="0" destOrd="0" presId="urn:microsoft.com/office/officeart/2005/8/layout/list1"/>
    <dgm:cxn modelId="{D2380363-5000-4DBF-A48D-F1795909A1EC}" type="presParOf" srcId="{CB6BC704-820E-4F11-877F-843395A678AB}" destId="{797B41B9-78D9-4050-BAB0-0D80C0BE64F2}" srcOrd="1" destOrd="0" presId="urn:microsoft.com/office/officeart/2005/8/layout/list1"/>
    <dgm:cxn modelId="{42C9A235-4738-4680-9D8D-353528FF4F18}" type="presParOf" srcId="{062A5751-C181-45DF-BBA1-BD74CAE44E27}" destId="{F385C385-EA99-4DA4-AC91-191D06D360B4}" srcOrd="13" destOrd="0" presId="urn:microsoft.com/office/officeart/2005/8/layout/list1"/>
    <dgm:cxn modelId="{BDFE5079-C270-411B-BBEC-7A9FE1A47ABE}" type="presParOf" srcId="{062A5751-C181-45DF-BBA1-BD74CAE44E27}" destId="{84AB29C9-5814-4847-9845-BDE18741ADEE}" srcOrd="14" destOrd="0" presId="urn:microsoft.com/office/officeart/2005/8/layout/list1"/>
    <dgm:cxn modelId="{4CEA9649-79FD-4ACA-8659-B30D997AE2EF}" type="presParOf" srcId="{062A5751-C181-45DF-BBA1-BD74CAE44E27}" destId="{71A5D743-E48E-4D88-B9D9-E7F8368E0EB4}" srcOrd="15" destOrd="0" presId="urn:microsoft.com/office/officeart/2005/8/layout/list1"/>
    <dgm:cxn modelId="{D7A52703-D230-406E-B797-2F029FAAE6F2}" type="presParOf" srcId="{062A5751-C181-45DF-BBA1-BD74CAE44E27}" destId="{50791D0B-F2A3-47D1-AFBF-63EB102A8315}" srcOrd="16" destOrd="0" presId="urn:microsoft.com/office/officeart/2005/8/layout/list1"/>
    <dgm:cxn modelId="{0175B6CE-AF31-4465-9F4D-276460A969FF}" type="presParOf" srcId="{50791D0B-F2A3-47D1-AFBF-63EB102A8315}" destId="{D728F772-0CEB-43AC-9467-EBDAF38A476B}" srcOrd="0" destOrd="0" presId="urn:microsoft.com/office/officeart/2005/8/layout/list1"/>
    <dgm:cxn modelId="{DC9E1BE1-0662-413C-A69C-BDE6871163B8}" type="presParOf" srcId="{50791D0B-F2A3-47D1-AFBF-63EB102A8315}" destId="{C992E29C-3653-44F5-A9D3-A9417B0589D6}" srcOrd="1" destOrd="0" presId="urn:microsoft.com/office/officeart/2005/8/layout/list1"/>
    <dgm:cxn modelId="{01750AD7-97F9-4D81-8748-A2942B6F531F}" type="presParOf" srcId="{062A5751-C181-45DF-BBA1-BD74CAE44E27}" destId="{FC242170-D76A-47BB-A8C2-5DFC2CE0FB6F}" srcOrd="17" destOrd="0" presId="urn:microsoft.com/office/officeart/2005/8/layout/list1"/>
    <dgm:cxn modelId="{E4593294-5297-4956-BDEB-0C5E3B7F8D19}" type="presParOf" srcId="{062A5751-C181-45DF-BBA1-BD74CAE44E27}" destId="{1B4C3210-9DE0-4DCF-BA48-C528759F43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48997-5E62-4380-B13B-E4335AAAACA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A1C5CA-B0F8-43E0-A2A1-ED7F302BE665}">
      <dgm:prSet phldrT="[Текст]"/>
      <dgm:spPr/>
      <dgm:t>
        <a:bodyPr/>
        <a:lstStyle/>
        <a:p>
          <a:r>
            <a:rPr lang="ru-RU" dirty="0" smtClean="0"/>
            <a:t>Установление доверительных отношений</a:t>
          </a:r>
          <a:endParaRPr lang="ru-RU" dirty="0"/>
        </a:p>
      </dgm:t>
    </dgm:pt>
    <dgm:pt modelId="{4EC646F1-ED03-441D-BEAB-A0D55C79F40F}" type="parTrans" cxnId="{277149F8-26F6-4641-BB1A-A17203EA6F20}">
      <dgm:prSet/>
      <dgm:spPr/>
      <dgm:t>
        <a:bodyPr/>
        <a:lstStyle/>
        <a:p>
          <a:endParaRPr lang="ru-RU"/>
        </a:p>
      </dgm:t>
    </dgm:pt>
    <dgm:pt modelId="{1605D3F0-DCE0-4822-B493-E58D373E94F2}" type="sibTrans" cxnId="{277149F8-26F6-4641-BB1A-A17203EA6F20}">
      <dgm:prSet/>
      <dgm:spPr/>
      <dgm:t>
        <a:bodyPr/>
        <a:lstStyle/>
        <a:p>
          <a:endParaRPr lang="ru-RU"/>
        </a:p>
      </dgm:t>
    </dgm:pt>
    <dgm:pt modelId="{D143B94B-0597-42A8-8A32-6B4A87B7CF9A}">
      <dgm:prSet phldrT="[Текст]"/>
      <dgm:spPr/>
      <dgm:t>
        <a:bodyPr/>
        <a:lstStyle/>
        <a:p>
          <a:r>
            <a:rPr lang="ru-RU" dirty="0" smtClean="0"/>
            <a:t>Работа с когнитивными искажениями</a:t>
          </a:r>
          <a:endParaRPr lang="ru-RU" dirty="0"/>
        </a:p>
      </dgm:t>
    </dgm:pt>
    <dgm:pt modelId="{F20B4FCC-CA5D-4208-9098-25267831D226}" type="parTrans" cxnId="{32E5C5D3-99CE-4B2C-B66F-D77BA34FC737}">
      <dgm:prSet/>
      <dgm:spPr/>
      <dgm:t>
        <a:bodyPr/>
        <a:lstStyle/>
        <a:p>
          <a:endParaRPr lang="ru-RU"/>
        </a:p>
      </dgm:t>
    </dgm:pt>
    <dgm:pt modelId="{AC911A7E-93A0-4756-8705-109DFD0D9969}" type="sibTrans" cxnId="{32E5C5D3-99CE-4B2C-B66F-D77BA34FC737}">
      <dgm:prSet/>
      <dgm:spPr/>
      <dgm:t>
        <a:bodyPr/>
        <a:lstStyle/>
        <a:p>
          <a:endParaRPr lang="ru-RU"/>
        </a:p>
      </dgm:t>
    </dgm:pt>
    <dgm:pt modelId="{6E5CDFCB-C951-4A4B-9C48-DBB6DCD689FF}">
      <dgm:prSet phldrT="[Текст]"/>
      <dgm:spPr/>
      <dgm:t>
        <a:bodyPr/>
        <a:lstStyle/>
        <a:p>
          <a:r>
            <a:rPr lang="ru-RU" dirty="0" smtClean="0"/>
            <a:t>Развитие навыков коммуникации</a:t>
          </a:r>
          <a:endParaRPr lang="ru-RU" dirty="0"/>
        </a:p>
      </dgm:t>
    </dgm:pt>
    <dgm:pt modelId="{AB8E483D-DD9D-40D3-BF3D-F2D94C00579D}" type="parTrans" cxnId="{0A6BE2C5-60BD-46DF-97C7-5BA4BA44FF79}">
      <dgm:prSet/>
      <dgm:spPr/>
      <dgm:t>
        <a:bodyPr/>
        <a:lstStyle/>
        <a:p>
          <a:endParaRPr lang="ru-RU"/>
        </a:p>
      </dgm:t>
    </dgm:pt>
    <dgm:pt modelId="{6F90B5E7-7E1B-4357-8344-00FE7ADEBF27}" type="sibTrans" cxnId="{0A6BE2C5-60BD-46DF-97C7-5BA4BA44FF79}">
      <dgm:prSet/>
      <dgm:spPr/>
      <dgm:t>
        <a:bodyPr/>
        <a:lstStyle/>
        <a:p>
          <a:endParaRPr lang="ru-RU"/>
        </a:p>
      </dgm:t>
    </dgm:pt>
    <dgm:pt modelId="{0D868826-A8FC-4A1F-97A8-6819F114ABE3}">
      <dgm:prSet phldrT="[Текст]"/>
      <dgm:spPr/>
      <dgm:t>
        <a:bodyPr/>
        <a:lstStyle/>
        <a:p>
          <a:r>
            <a:rPr lang="ru-RU" dirty="0" smtClean="0"/>
            <a:t>Обучение родителей</a:t>
          </a:r>
        </a:p>
        <a:p>
          <a:r>
            <a:rPr lang="ru-RU" dirty="0" smtClean="0"/>
            <a:t>поддержке</a:t>
          </a:r>
          <a:endParaRPr lang="ru-RU" dirty="0"/>
        </a:p>
      </dgm:t>
    </dgm:pt>
    <dgm:pt modelId="{995EBE0F-D797-48F2-AAC3-2863D0627C04}" type="parTrans" cxnId="{1B94C180-1BAF-46CC-A4DF-7D00FB5C8E6D}">
      <dgm:prSet/>
      <dgm:spPr/>
      <dgm:t>
        <a:bodyPr/>
        <a:lstStyle/>
        <a:p>
          <a:endParaRPr lang="ru-RU"/>
        </a:p>
      </dgm:t>
    </dgm:pt>
    <dgm:pt modelId="{DFDFDFB9-0B6F-4714-A249-5EC7293E6164}" type="sibTrans" cxnId="{1B94C180-1BAF-46CC-A4DF-7D00FB5C8E6D}">
      <dgm:prSet/>
      <dgm:spPr/>
      <dgm:t>
        <a:bodyPr/>
        <a:lstStyle/>
        <a:p>
          <a:endParaRPr lang="ru-RU"/>
        </a:p>
      </dgm:t>
    </dgm:pt>
    <dgm:pt modelId="{164C50F8-BB0B-4C8A-B689-E5E830828F20}">
      <dgm:prSet phldrT="[Текст]"/>
      <dgm:spPr/>
      <dgm:t>
        <a:bodyPr/>
        <a:lstStyle/>
        <a:p>
          <a:r>
            <a:rPr lang="ru-RU" dirty="0" smtClean="0"/>
            <a:t>Постепенное углубление в работе</a:t>
          </a:r>
          <a:endParaRPr lang="ru-RU" dirty="0"/>
        </a:p>
      </dgm:t>
    </dgm:pt>
    <dgm:pt modelId="{B8DB47BE-FC14-4E9D-9B30-7ACF477CD7A0}" type="parTrans" cxnId="{36D52266-9216-48E5-B005-53673387BB6C}">
      <dgm:prSet/>
      <dgm:spPr/>
      <dgm:t>
        <a:bodyPr/>
        <a:lstStyle/>
        <a:p>
          <a:endParaRPr lang="ru-RU"/>
        </a:p>
      </dgm:t>
    </dgm:pt>
    <dgm:pt modelId="{32611DE7-EB05-4BB7-8396-AF918A286B01}" type="sibTrans" cxnId="{36D52266-9216-48E5-B005-53673387BB6C}">
      <dgm:prSet/>
      <dgm:spPr/>
      <dgm:t>
        <a:bodyPr/>
        <a:lstStyle/>
        <a:p>
          <a:endParaRPr lang="ru-RU"/>
        </a:p>
      </dgm:t>
    </dgm:pt>
    <dgm:pt modelId="{BD3973F3-1A76-4B58-A482-F4782D709065}">
      <dgm:prSet/>
      <dgm:spPr/>
      <dgm:t>
        <a:bodyPr/>
        <a:lstStyle/>
        <a:p>
          <a:r>
            <a:rPr lang="ru-RU" dirty="0" smtClean="0"/>
            <a:t>Идентификация и осознание эмоций</a:t>
          </a:r>
          <a:endParaRPr lang="ru-RU" dirty="0"/>
        </a:p>
      </dgm:t>
    </dgm:pt>
    <dgm:pt modelId="{04F05F04-637B-4972-8FDE-F1763450E76E}" type="parTrans" cxnId="{E8A923D1-CEA2-402C-9ECE-20B2A60EFE05}">
      <dgm:prSet/>
      <dgm:spPr/>
      <dgm:t>
        <a:bodyPr/>
        <a:lstStyle/>
        <a:p>
          <a:endParaRPr lang="ru-RU"/>
        </a:p>
      </dgm:t>
    </dgm:pt>
    <dgm:pt modelId="{06BE410F-41D8-4A93-B98F-6C641A02D3B2}" type="sibTrans" cxnId="{E8A923D1-CEA2-402C-9ECE-20B2A60EFE05}">
      <dgm:prSet/>
      <dgm:spPr/>
      <dgm:t>
        <a:bodyPr/>
        <a:lstStyle/>
        <a:p>
          <a:endParaRPr lang="ru-RU"/>
        </a:p>
      </dgm:t>
    </dgm:pt>
    <dgm:pt modelId="{F9F90EE6-7D09-4381-816B-1BE6063E3923}">
      <dgm:prSet/>
      <dgm:spPr/>
      <dgm:t>
        <a:bodyPr/>
        <a:lstStyle/>
        <a:p>
          <a:r>
            <a:rPr lang="ru-RU" dirty="0" smtClean="0"/>
            <a:t>Развитие навыков </a:t>
          </a:r>
          <a:r>
            <a:rPr lang="ru-RU" dirty="0" err="1" smtClean="0"/>
            <a:t>саморегуляции</a:t>
          </a:r>
          <a:endParaRPr lang="ru-RU" dirty="0"/>
        </a:p>
      </dgm:t>
    </dgm:pt>
    <dgm:pt modelId="{6143B9B9-1D67-42AB-8271-A35EFF829C05}" type="parTrans" cxnId="{DDF8C978-83C5-4390-B57E-E90E0A93BE76}">
      <dgm:prSet/>
      <dgm:spPr/>
      <dgm:t>
        <a:bodyPr/>
        <a:lstStyle/>
        <a:p>
          <a:endParaRPr lang="ru-RU"/>
        </a:p>
      </dgm:t>
    </dgm:pt>
    <dgm:pt modelId="{D1E2DD02-34ED-4EBF-AFF4-360FA2DEC2B0}" type="sibTrans" cxnId="{DDF8C978-83C5-4390-B57E-E90E0A93BE76}">
      <dgm:prSet/>
      <dgm:spPr/>
      <dgm:t>
        <a:bodyPr/>
        <a:lstStyle/>
        <a:p>
          <a:endParaRPr lang="ru-RU"/>
        </a:p>
      </dgm:t>
    </dgm:pt>
    <dgm:pt modelId="{A220184C-8013-4376-8354-57F877E9C2B0}" type="pres">
      <dgm:prSet presAssocID="{CBD48997-5E62-4380-B13B-E4335AAAACAB}" presName="cycle" presStyleCnt="0">
        <dgm:presLayoutVars>
          <dgm:dir/>
          <dgm:resizeHandles val="exact"/>
        </dgm:presLayoutVars>
      </dgm:prSet>
      <dgm:spPr/>
    </dgm:pt>
    <dgm:pt modelId="{507D1452-6177-49B6-B282-69E27609EAB7}" type="pres">
      <dgm:prSet presAssocID="{14A1C5CA-B0F8-43E0-A2A1-ED7F302BE665}" presName="node" presStyleLbl="node1" presStyleIdx="0" presStyleCnt="7">
        <dgm:presLayoutVars>
          <dgm:bulletEnabled val="1"/>
        </dgm:presLayoutVars>
      </dgm:prSet>
      <dgm:spPr/>
    </dgm:pt>
    <dgm:pt modelId="{D83BF503-B44A-41C0-B06B-EDE3EF1D8C35}" type="pres">
      <dgm:prSet presAssocID="{14A1C5CA-B0F8-43E0-A2A1-ED7F302BE665}" presName="spNode" presStyleCnt="0"/>
      <dgm:spPr/>
    </dgm:pt>
    <dgm:pt modelId="{96635963-52DE-45E0-9F90-7F2CEB4032CD}" type="pres">
      <dgm:prSet presAssocID="{1605D3F0-DCE0-4822-B493-E58D373E94F2}" presName="sibTrans" presStyleLbl="sibTrans1D1" presStyleIdx="0" presStyleCnt="7"/>
      <dgm:spPr/>
    </dgm:pt>
    <dgm:pt modelId="{059A033E-B32D-4D8E-AA78-FFA880206F55}" type="pres">
      <dgm:prSet presAssocID="{BD3973F3-1A76-4B58-A482-F4782D709065}" presName="node" presStyleLbl="node1" presStyleIdx="1" presStyleCnt="7">
        <dgm:presLayoutVars>
          <dgm:bulletEnabled val="1"/>
        </dgm:presLayoutVars>
      </dgm:prSet>
      <dgm:spPr/>
    </dgm:pt>
    <dgm:pt modelId="{5A93133B-A6F7-4EA5-AC0F-EB5007D51186}" type="pres">
      <dgm:prSet presAssocID="{BD3973F3-1A76-4B58-A482-F4782D709065}" presName="spNode" presStyleCnt="0"/>
      <dgm:spPr/>
    </dgm:pt>
    <dgm:pt modelId="{84CC60DA-B203-467B-BBD5-34FCBB0E4493}" type="pres">
      <dgm:prSet presAssocID="{06BE410F-41D8-4A93-B98F-6C641A02D3B2}" presName="sibTrans" presStyleLbl="sibTrans1D1" presStyleIdx="1" presStyleCnt="7"/>
      <dgm:spPr/>
    </dgm:pt>
    <dgm:pt modelId="{2C0E545D-A3C4-49D9-A320-9C603ACDB875}" type="pres">
      <dgm:prSet presAssocID="{F9F90EE6-7D09-4381-816B-1BE6063E3923}" presName="node" presStyleLbl="node1" presStyleIdx="2" presStyleCnt="7">
        <dgm:presLayoutVars>
          <dgm:bulletEnabled val="1"/>
        </dgm:presLayoutVars>
      </dgm:prSet>
      <dgm:spPr/>
    </dgm:pt>
    <dgm:pt modelId="{946C43EB-E2C8-42D0-AA09-80757D4053D1}" type="pres">
      <dgm:prSet presAssocID="{F9F90EE6-7D09-4381-816B-1BE6063E3923}" presName="spNode" presStyleCnt="0"/>
      <dgm:spPr/>
    </dgm:pt>
    <dgm:pt modelId="{44895C07-9493-4062-8870-16F8BAFB3AED}" type="pres">
      <dgm:prSet presAssocID="{D1E2DD02-34ED-4EBF-AFF4-360FA2DEC2B0}" presName="sibTrans" presStyleLbl="sibTrans1D1" presStyleIdx="2" presStyleCnt="7"/>
      <dgm:spPr/>
    </dgm:pt>
    <dgm:pt modelId="{40637CCA-2DFA-4CB5-9730-B405F6FAE55D}" type="pres">
      <dgm:prSet presAssocID="{D143B94B-0597-42A8-8A32-6B4A87B7CF9A}" presName="node" presStyleLbl="node1" presStyleIdx="3" presStyleCnt="7">
        <dgm:presLayoutVars>
          <dgm:bulletEnabled val="1"/>
        </dgm:presLayoutVars>
      </dgm:prSet>
      <dgm:spPr/>
    </dgm:pt>
    <dgm:pt modelId="{BB79EEE6-1EA7-4A5D-98BC-53C6E54615B7}" type="pres">
      <dgm:prSet presAssocID="{D143B94B-0597-42A8-8A32-6B4A87B7CF9A}" presName="spNode" presStyleCnt="0"/>
      <dgm:spPr/>
    </dgm:pt>
    <dgm:pt modelId="{34DB1E88-707E-4A8F-BA98-63746BC76828}" type="pres">
      <dgm:prSet presAssocID="{AC911A7E-93A0-4756-8705-109DFD0D9969}" presName="sibTrans" presStyleLbl="sibTrans1D1" presStyleIdx="3" presStyleCnt="7"/>
      <dgm:spPr/>
    </dgm:pt>
    <dgm:pt modelId="{587CFCFD-44D9-4AFD-B71B-8F3433B672ED}" type="pres">
      <dgm:prSet presAssocID="{6E5CDFCB-C951-4A4B-9C48-DBB6DCD689FF}" presName="node" presStyleLbl="node1" presStyleIdx="4" presStyleCnt="7">
        <dgm:presLayoutVars>
          <dgm:bulletEnabled val="1"/>
        </dgm:presLayoutVars>
      </dgm:prSet>
      <dgm:spPr/>
    </dgm:pt>
    <dgm:pt modelId="{356294F4-D324-4F8F-9174-649044D9043B}" type="pres">
      <dgm:prSet presAssocID="{6E5CDFCB-C951-4A4B-9C48-DBB6DCD689FF}" presName="spNode" presStyleCnt="0"/>
      <dgm:spPr/>
    </dgm:pt>
    <dgm:pt modelId="{ED6467EE-0D07-456A-9378-D121BBDDA199}" type="pres">
      <dgm:prSet presAssocID="{6F90B5E7-7E1B-4357-8344-00FE7ADEBF27}" presName="sibTrans" presStyleLbl="sibTrans1D1" presStyleIdx="4" presStyleCnt="7"/>
      <dgm:spPr/>
    </dgm:pt>
    <dgm:pt modelId="{5F720E3C-313A-4E2C-806E-6F94C8FC4E14}" type="pres">
      <dgm:prSet presAssocID="{0D868826-A8FC-4A1F-97A8-6819F114ABE3}" presName="node" presStyleLbl="node1" presStyleIdx="5" presStyleCnt="7">
        <dgm:presLayoutVars>
          <dgm:bulletEnabled val="1"/>
        </dgm:presLayoutVars>
      </dgm:prSet>
      <dgm:spPr/>
    </dgm:pt>
    <dgm:pt modelId="{A05F1906-141D-4D7A-BB67-DE78CE9FF9C9}" type="pres">
      <dgm:prSet presAssocID="{0D868826-A8FC-4A1F-97A8-6819F114ABE3}" presName="spNode" presStyleCnt="0"/>
      <dgm:spPr/>
    </dgm:pt>
    <dgm:pt modelId="{496DBEAD-ECC8-4929-90E9-F9108261A479}" type="pres">
      <dgm:prSet presAssocID="{DFDFDFB9-0B6F-4714-A249-5EC7293E6164}" presName="sibTrans" presStyleLbl="sibTrans1D1" presStyleIdx="5" presStyleCnt="7"/>
      <dgm:spPr/>
    </dgm:pt>
    <dgm:pt modelId="{08E0D3D1-0A5B-4CE0-B194-04C0A2E7DBB5}" type="pres">
      <dgm:prSet presAssocID="{164C50F8-BB0B-4C8A-B689-E5E830828F20}" presName="node" presStyleLbl="node1" presStyleIdx="6" presStyleCnt="7">
        <dgm:presLayoutVars>
          <dgm:bulletEnabled val="1"/>
        </dgm:presLayoutVars>
      </dgm:prSet>
      <dgm:spPr/>
    </dgm:pt>
    <dgm:pt modelId="{531823FE-DFC1-465A-9316-DBC9737A2CCA}" type="pres">
      <dgm:prSet presAssocID="{164C50F8-BB0B-4C8A-B689-E5E830828F20}" presName="spNode" presStyleCnt="0"/>
      <dgm:spPr/>
    </dgm:pt>
    <dgm:pt modelId="{6BDCB7B0-8C7D-4578-BA3E-E2C8D4EC53D1}" type="pres">
      <dgm:prSet presAssocID="{32611DE7-EB05-4BB7-8396-AF918A286B01}" presName="sibTrans" presStyleLbl="sibTrans1D1" presStyleIdx="6" presStyleCnt="7"/>
      <dgm:spPr/>
    </dgm:pt>
  </dgm:ptLst>
  <dgm:cxnLst>
    <dgm:cxn modelId="{68A4910E-6D12-48EC-8D86-FB10350C1773}" type="presOf" srcId="{6E5CDFCB-C951-4A4B-9C48-DBB6DCD689FF}" destId="{587CFCFD-44D9-4AFD-B71B-8F3433B672ED}" srcOrd="0" destOrd="0" presId="urn:microsoft.com/office/officeart/2005/8/layout/cycle5"/>
    <dgm:cxn modelId="{0CD3066E-DFA1-4858-A12A-19FB502DCDFC}" type="presOf" srcId="{CBD48997-5E62-4380-B13B-E4335AAAACAB}" destId="{A220184C-8013-4376-8354-57F877E9C2B0}" srcOrd="0" destOrd="0" presId="urn:microsoft.com/office/officeart/2005/8/layout/cycle5"/>
    <dgm:cxn modelId="{4A3FF88E-5B35-4CE9-85B4-6CEC75CAAC37}" type="presOf" srcId="{DFDFDFB9-0B6F-4714-A249-5EC7293E6164}" destId="{496DBEAD-ECC8-4929-90E9-F9108261A479}" srcOrd="0" destOrd="0" presId="urn:microsoft.com/office/officeart/2005/8/layout/cycle5"/>
    <dgm:cxn modelId="{32E5C5D3-99CE-4B2C-B66F-D77BA34FC737}" srcId="{CBD48997-5E62-4380-B13B-E4335AAAACAB}" destId="{D143B94B-0597-42A8-8A32-6B4A87B7CF9A}" srcOrd="3" destOrd="0" parTransId="{F20B4FCC-CA5D-4208-9098-25267831D226}" sibTransId="{AC911A7E-93A0-4756-8705-109DFD0D9969}"/>
    <dgm:cxn modelId="{65DF4581-457A-43C8-9A8A-899743A92126}" type="presOf" srcId="{D143B94B-0597-42A8-8A32-6B4A87B7CF9A}" destId="{40637CCA-2DFA-4CB5-9730-B405F6FAE55D}" srcOrd="0" destOrd="0" presId="urn:microsoft.com/office/officeart/2005/8/layout/cycle5"/>
    <dgm:cxn modelId="{F0D2DDCB-C8CE-477A-996F-0D583A497394}" type="presOf" srcId="{AC911A7E-93A0-4756-8705-109DFD0D9969}" destId="{34DB1E88-707E-4A8F-BA98-63746BC76828}" srcOrd="0" destOrd="0" presId="urn:microsoft.com/office/officeart/2005/8/layout/cycle5"/>
    <dgm:cxn modelId="{579C808B-1745-4EED-B78C-6F7B80B231AA}" type="presOf" srcId="{32611DE7-EB05-4BB7-8396-AF918A286B01}" destId="{6BDCB7B0-8C7D-4578-BA3E-E2C8D4EC53D1}" srcOrd="0" destOrd="0" presId="urn:microsoft.com/office/officeart/2005/8/layout/cycle5"/>
    <dgm:cxn modelId="{E23C63F8-98E6-4271-89BE-9351AE523FC4}" type="presOf" srcId="{14A1C5CA-B0F8-43E0-A2A1-ED7F302BE665}" destId="{507D1452-6177-49B6-B282-69E27609EAB7}" srcOrd="0" destOrd="0" presId="urn:microsoft.com/office/officeart/2005/8/layout/cycle5"/>
    <dgm:cxn modelId="{1B94C180-1BAF-46CC-A4DF-7D00FB5C8E6D}" srcId="{CBD48997-5E62-4380-B13B-E4335AAAACAB}" destId="{0D868826-A8FC-4A1F-97A8-6819F114ABE3}" srcOrd="5" destOrd="0" parTransId="{995EBE0F-D797-48F2-AAC3-2863D0627C04}" sibTransId="{DFDFDFB9-0B6F-4714-A249-5EC7293E6164}"/>
    <dgm:cxn modelId="{44CF40A9-5720-445C-80F0-E755634A5024}" type="presOf" srcId="{1605D3F0-DCE0-4822-B493-E58D373E94F2}" destId="{96635963-52DE-45E0-9F90-7F2CEB4032CD}" srcOrd="0" destOrd="0" presId="urn:microsoft.com/office/officeart/2005/8/layout/cycle5"/>
    <dgm:cxn modelId="{A0673773-B77F-4732-B6BE-B76EAA4AC3E9}" type="presOf" srcId="{F9F90EE6-7D09-4381-816B-1BE6063E3923}" destId="{2C0E545D-A3C4-49D9-A320-9C603ACDB875}" srcOrd="0" destOrd="0" presId="urn:microsoft.com/office/officeart/2005/8/layout/cycle5"/>
    <dgm:cxn modelId="{E8A923D1-CEA2-402C-9ECE-20B2A60EFE05}" srcId="{CBD48997-5E62-4380-B13B-E4335AAAACAB}" destId="{BD3973F3-1A76-4B58-A482-F4782D709065}" srcOrd="1" destOrd="0" parTransId="{04F05F04-637B-4972-8FDE-F1763450E76E}" sibTransId="{06BE410F-41D8-4A93-B98F-6C641A02D3B2}"/>
    <dgm:cxn modelId="{DDF8C978-83C5-4390-B57E-E90E0A93BE76}" srcId="{CBD48997-5E62-4380-B13B-E4335AAAACAB}" destId="{F9F90EE6-7D09-4381-816B-1BE6063E3923}" srcOrd="2" destOrd="0" parTransId="{6143B9B9-1D67-42AB-8271-A35EFF829C05}" sibTransId="{D1E2DD02-34ED-4EBF-AFF4-360FA2DEC2B0}"/>
    <dgm:cxn modelId="{0B3AB998-C843-4462-8BA4-7E67E3E10E3C}" type="presOf" srcId="{0D868826-A8FC-4A1F-97A8-6819F114ABE3}" destId="{5F720E3C-313A-4E2C-806E-6F94C8FC4E14}" srcOrd="0" destOrd="0" presId="urn:microsoft.com/office/officeart/2005/8/layout/cycle5"/>
    <dgm:cxn modelId="{FCA5EDA3-F13A-4760-853E-0D3F6393003D}" type="presOf" srcId="{BD3973F3-1A76-4B58-A482-F4782D709065}" destId="{059A033E-B32D-4D8E-AA78-FFA880206F55}" srcOrd="0" destOrd="0" presId="urn:microsoft.com/office/officeart/2005/8/layout/cycle5"/>
    <dgm:cxn modelId="{D62ABDF6-5E31-42CA-9DD0-2230E68E8BCA}" type="presOf" srcId="{D1E2DD02-34ED-4EBF-AFF4-360FA2DEC2B0}" destId="{44895C07-9493-4062-8870-16F8BAFB3AED}" srcOrd="0" destOrd="0" presId="urn:microsoft.com/office/officeart/2005/8/layout/cycle5"/>
    <dgm:cxn modelId="{0A6BE2C5-60BD-46DF-97C7-5BA4BA44FF79}" srcId="{CBD48997-5E62-4380-B13B-E4335AAAACAB}" destId="{6E5CDFCB-C951-4A4B-9C48-DBB6DCD689FF}" srcOrd="4" destOrd="0" parTransId="{AB8E483D-DD9D-40D3-BF3D-F2D94C00579D}" sibTransId="{6F90B5E7-7E1B-4357-8344-00FE7ADEBF27}"/>
    <dgm:cxn modelId="{6A7991A2-6883-44F5-8B40-B7D009C1CD31}" type="presOf" srcId="{6F90B5E7-7E1B-4357-8344-00FE7ADEBF27}" destId="{ED6467EE-0D07-456A-9378-D121BBDDA199}" srcOrd="0" destOrd="0" presId="urn:microsoft.com/office/officeart/2005/8/layout/cycle5"/>
    <dgm:cxn modelId="{E1066B9E-4C6F-4A68-8C6C-D898B43A38E3}" type="presOf" srcId="{164C50F8-BB0B-4C8A-B689-E5E830828F20}" destId="{08E0D3D1-0A5B-4CE0-B194-04C0A2E7DBB5}" srcOrd="0" destOrd="0" presId="urn:microsoft.com/office/officeart/2005/8/layout/cycle5"/>
    <dgm:cxn modelId="{36D52266-9216-48E5-B005-53673387BB6C}" srcId="{CBD48997-5E62-4380-B13B-E4335AAAACAB}" destId="{164C50F8-BB0B-4C8A-B689-E5E830828F20}" srcOrd="6" destOrd="0" parTransId="{B8DB47BE-FC14-4E9D-9B30-7ACF477CD7A0}" sibTransId="{32611DE7-EB05-4BB7-8396-AF918A286B01}"/>
    <dgm:cxn modelId="{9EB23058-7A7A-42DA-B359-484D36922C1A}" type="presOf" srcId="{06BE410F-41D8-4A93-B98F-6C641A02D3B2}" destId="{84CC60DA-B203-467B-BBD5-34FCBB0E4493}" srcOrd="0" destOrd="0" presId="urn:microsoft.com/office/officeart/2005/8/layout/cycle5"/>
    <dgm:cxn modelId="{277149F8-26F6-4641-BB1A-A17203EA6F20}" srcId="{CBD48997-5E62-4380-B13B-E4335AAAACAB}" destId="{14A1C5CA-B0F8-43E0-A2A1-ED7F302BE665}" srcOrd="0" destOrd="0" parTransId="{4EC646F1-ED03-441D-BEAB-A0D55C79F40F}" sibTransId="{1605D3F0-DCE0-4822-B493-E58D373E94F2}"/>
    <dgm:cxn modelId="{20197E45-62A8-4A27-B847-5DD70EEA28DE}" type="presParOf" srcId="{A220184C-8013-4376-8354-57F877E9C2B0}" destId="{507D1452-6177-49B6-B282-69E27609EAB7}" srcOrd="0" destOrd="0" presId="urn:microsoft.com/office/officeart/2005/8/layout/cycle5"/>
    <dgm:cxn modelId="{95C333BC-7111-4691-82D7-E56EA8D9D27C}" type="presParOf" srcId="{A220184C-8013-4376-8354-57F877E9C2B0}" destId="{D83BF503-B44A-41C0-B06B-EDE3EF1D8C35}" srcOrd="1" destOrd="0" presId="urn:microsoft.com/office/officeart/2005/8/layout/cycle5"/>
    <dgm:cxn modelId="{10CD1865-2763-4263-8035-0A518557B128}" type="presParOf" srcId="{A220184C-8013-4376-8354-57F877E9C2B0}" destId="{96635963-52DE-45E0-9F90-7F2CEB4032CD}" srcOrd="2" destOrd="0" presId="urn:microsoft.com/office/officeart/2005/8/layout/cycle5"/>
    <dgm:cxn modelId="{38E7CAFF-D1A5-44B5-BD57-531D3BF37FC2}" type="presParOf" srcId="{A220184C-8013-4376-8354-57F877E9C2B0}" destId="{059A033E-B32D-4D8E-AA78-FFA880206F55}" srcOrd="3" destOrd="0" presId="urn:microsoft.com/office/officeart/2005/8/layout/cycle5"/>
    <dgm:cxn modelId="{0D4CF5D8-C859-471B-8651-8EBA1F2E3D92}" type="presParOf" srcId="{A220184C-8013-4376-8354-57F877E9C2B0}" destId="{5A93133B-A6F7-4EA5-AC0F-EB5007D51186}" srcOrd="4" destOrd="0" presId="urn:microsoft.com/office/officeart/2005/8/layout/cycle5"/>
    <dgm:cxn modelId="{D1404F47-B257-4ECA-A79A-7C32DEE8D1C5}" type="presParOf" srcId="{A220184C-8013-4376-8354-57F877E9C2B0}" destId="{84CC60DA-B203-467B-BBD5-34FCBB0E4493}" srcOrd="5" destOrd="0" presId="urn:microsoft.com/office/officeart/2005/8/layout/cycle5"/>
    <dgm:cxn modelId="{8713CC2A-0E85-4603-8973-9DEAA5AA3D46}" type="presParOf" srcId="{A220184C-8013-4376-8354-57F877E9C2B0}" destId="{2C0E545D-A3C4-49D9-A320-9C603ACDB875}" srcOrd="6" destOrd="0" presId="urn:microsoft.com/office/officeart/2005/8/layout/cycle5"/>
    <dgm:cxn modelId="{3415F087-E34B-4AA3-95AA-AB06C0B55D61}" type="presParOf" srcId="{A220184C-8013-4376-8354-57F877E9C2B0}" destId="{946C43EB-E2C8-42D0-AA09-80757D4053D1}" srcOrd="7" destOrd="0" presId="urn:microsoft.com/office/officeart/2005/8/layout/cycle5"/>
    <dgm:cxn modelId="{B74F3BE9-ECC5-4275-855C-5E4E5693DA5D}" type="presParOf" srcId="{A220184C-8013-4376-8354-57F877E9C2B0}" destId="{44895C07-9493-4062-8870-16F8BAFB3AED}" srcOrd="8" destOrd="0" presId="urn:microsoft.com/office/officeart/2005/8/layout/cycle5"/>
    <dgm:cxn modelId="{ED891FE3-8E55-46E4-B60D-6CB670C28A1E}" type="presParOf" srcId="{A220184C-8013-4376-8354-57F877E9C2B0}" destId="{40637CCA-2DFA-4CB5-9730-B405F6FAE55D}" srcOrd="9" destOrd="0" presId="urn:microsoft.com/office/officeart/2005/8/layout/cycle5"/>
    <dgm:cxn modelId="{FA49914D-9CFF-4D2A-A64F-01F04D0A46F1}" type="presParOf" srcId="{A220184C-8013-4376-8354-57F877E9C2B0}" destId="{BB79EEE6-1EA7-4A5D-98BC-53C6E54615B7}" srcOrd="10" destOrd="0" presId="urn:microsoft.com/office/officeart/2005/8/layout/cycle5"/>
    <dgm:cxn modelId="{34957B93-F5DE-48C2-8C32-4EF098E67616}" type="presParOf" srcId="{A220184C-8013-4376-8354-57F877E9C2B0}" destId="{34DB1E88-707E-4A8F-BA98-63746BC76828}" srcOrd="11" destOrd="0" presId="urn:microsoft.com/office/officeart/2005/8/layout/cycle5"/>
    <dgm:cxn modelId="{3A2A67F9-4AB1-467F-917E-99D701E6C9EF}" type="presParOf" srcId="{A220184C-8013-4376-8354-57F877E9C2B0}" destId="{587CFCFD-44D9-4AFD-B71B-8F3433B672ED}" srcOrd="12" destOrd="0" presId="urn:microsoft.com/office/officeart/2005/8/layout/cycle5"/>
    <dgm:cxn modelId="{0E1AB4D4-997B-4151-A2A9-58DA7A76F95A}" type="presParOf" srcId="{A220184C-8013-4376-8354-57F877E9C2B0}" destId="{356294F4-D324-4F8F-9174-649044D9043B}" srcOrd="13" destOrd="0" presId="urn:microsoft.com/office/officeart/2005/8/layout/cycle5"/>
    <dgm:cxn modelId="{1DFBB4B6-B823-43FC-A897-16820038AE5E}" type="presParOf" srcId="{A220184C-8013-4376-8354-57F877E9C2B0}" destId="{ED6467EE-0D07-456A-9378-D121BBDDA199}" srcOrd="14" destOrd="0" presId="urn:microsoft.com/office/officeart/2005/8/layout/cycle5"/>
    <dgm:cxn modelId="{FDE06062-011C-4A6B-A1B3-9F88A6FEDF81}" type="presParOf" srcId="{A220184C-8013-4376-8354-57F877E9C2B0}" destId="{5F720E3C-313A-4E2C-806E-6F94C8FC4E14}" srcOrd="15" destOrd="0" presId="urn:microsoft.com/office/officeart/2005/8/layout/cycle5"/>
    <dgm:cxn modelId="{D355F21B-482E-4C64-B160-19E6D232B3EF}" type="presParOf" srcId="{A220184C-8013-4376-8354-57F877E9C2B0}" destId="{A05F1906-141D-4D7A-BB67-DE78CE9FF9C9}" srcOrd="16" destOrd="0" presId="urn:microsoft.com/office/officeart/2005/8/layout/cycle5"/>
    <dgm:cxn modelId="{8D5B7793-7FEE-4318-9C6B-102283431E62}" type="presParOf" srcId="{A220184C-8013-4376-8354-57F877E9C2B0}" destId="{496DBEAD-ECC8-4929-90E9-F9108261A479}" srcOrd="17" destOrd="0" presId="urn:microsoft.com/office/officeart/2005/8/layout/cycle5"/>
    <dgm:cxn modelId="{56B611CE-A009-4DA0-AF5F-BF49A047F7D4}" type="presParOf" srcId="{A220184C-8013-4376-8354-57F877E9C2B0}" destId="{08E0D3D1-0A5B-4CE0-B194-04C0A2E7DBB5}" srcOrd="18" destOrd="0" presId="urn:microsoft.com/office/officeart/2005/8/layout/cycle5"/>
    <dgm:cxn modelId="{723FEC35-ED0A-48D4-89C0-DD7249B981DF}" type="presParOf" srcId="{A220184C-8013-4376-8354-57F877E9C2B0}" destId="{531823FE-DFC1-465A-9316-DBC9737A2CCA}" srcOrd="19" destOrd="0" presId="urn:microsoft.com/office/officeart/2005/8/layout/cycle5"/>
    <dgm:cxn modelId="{113A4924-5DD1-4C42-94F8-094256B3CC80}" type="presParOf" srcId="{A220184C-8013-4376-8354-57F877E9C2B0}" destId="{6BDCB7B0-8C7D-4578-BA3E-E2C8D4EC53D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B977E-C486-4854-9567-5FE6EB3095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4ACE1-E85F-4F62-8281-E43ACE64A017}">
      <dgm:prSet phldrT="[Текст]"/>
      <dgm:spPr/>
      <dgm:t>
        <a:bodyPr/>
        <a:lstStyle/>
        <a:p>
          <a:r>
            <a:rPr lang="ru-RU" dirty="0" smtClean="0"/>
            <a:t>Научить родителей разговаривать с детьми</a:t>
          </a:r>
          <a:endParaRPr lang="ru-RU" dirty="0"/>
        </a:p>
      </dgm:t>
    </dgm:pt>
    <dgm:pt modelId="{49832339-E98B-4220-AFAF-FAE63F68F458}" type="parTrans" cxnId="{C9D922AA-1A18-4658-ACE9-F08DEE43E407}">
      <dgm:prSet/>
      <dgm:spPr/>
      <dgm:t>
        <a:bodyPr/>
        <a:lstStyle/>
        <a:p>
          <a:endParaRPr lang="ru-RU"/>
        </a:p>
      </dgm:t>
    </dgm:pt>
    <dgm:pt modelId="{D3B0E69E-F428-450E-ACC0-E52534E95A40}" type="sibTrans" cxnId="{C9D922AA-1A18-4658-ACE9-F08DEE43E407}">
      <dgm:prSet/>
      <dgm:spPr/>
      <dgm:t>
        <a:bodyPr/>
        <a:lstStyle/>
        <a:p>
          <a:endParaRPr lang="ru-RU"/>
        </a:p>
      </dgm:t>
    </dgm:pt>
    <dgm:pt modelId="{078F6780-0D27-432F-B4E4-D6ED575C03CB}">
      <dgm:prSet phldrT="[Текст]"/>
      <dgm:spPr/>
      <dgm:t>
        <a:bodyPr/>
        <a:lstStyle/>
        <a:p>
          <a:r>
            <a:rPr lang="ru-RU" dirty="0" smtClean="0"/>
            <a:t>Оказывать помощь в организации деятельности ребенка</a:t>
          </a:r>
          <a:endParaRPr lang="ru-RU" dirty="0"/>
        </a:p>
      </dgm:t>
    </dgm:pt>
    <dgm:pt modelId="{1C83C76D-42CC-4AE6-B179-B550078A72F6}" type="parTrans" cxnId="{DBF7F0F0-8278-404D-92FE-00BDB0489F31}">
      <dgm:prSet/>
      <dgm:spPr/>
      <dgm:t>
        <a:bodyPr/>
        <a:lstStyle/>
        <a:p>
          <a:endParaRPr lang="ru-RU"/>
        </a:p>
      </dgm:t>
    </dgm:pt>
    <dgm:pt modelId="{8C28A2B7-1D65-40BC-81DE-F71D396DBB2C}" type="sibTrans" cxnId="{DBF7F0F0-8278-404D-92FE-00BDB0489F31}">
      <dgm:prSet/>
      <dgm:spPr/>
      <dgm:t>
        <a:bodyPr/>
        <a:lstStyle/>
        <a:p>
          <a:endParaRPr lang="ru-RU"/>
        </a:p>
      </dgm:t>
    </dgm:pt>
    <dgm:pt modelId="{AA5BAB7B-718C-4899-815A-64A54B270C4E}">
      <dgm:prSet phldrT="[Текст]"/>
      <dgm:spPr/>
      <dgm:t>
        <a:bodyPr/>
        <a:lstStyle/>
        <a:p>
          <a:r>
            <a:rPr lang="ru-RU" dirty="0" smtClean="0"/>
            <a:t>Поддержать в ситуации горя</a:t>
          </a:r>
          <a:endParaRPr lang="ru-RU" dirty="0"/>
        </a:p>
      </dgm:t>
    </dgm:pt>
    <dgm:pt modelId="{B2A88913-0DF8-4C8D-8976-FDA3D76643E3}" type="parTrans" cxnId="{C807F73C-1601-4AFD-9B98-C5AAD62F4A8C}">
      <dgm:prSet/>
      <dgm:spPr/>
      <dgm:t>
        <a:bodyPr/>
        <a:lstStyle/>
        <a:p>
          <a:endParaRPr lang="ru-RU"/>
        </a:p>
      </dgm:t>
    </dgm:pt>
    <dgm:pt modelId="{7F252D73-F2BF-4D36-A777-9922BED12633}" type="sibTrans" cxnId="{C807F73C-1601-4AFD-9B98-C5AAD62F4A8C}">
      <dgm:prSet/>
      <dgm:spPr/>
      <dgm:t>
        <a:bodyPr/>
        <a:lstStyle/>
        <a:p>
          <a:endParaRPr lang="ru-RU"/>
        </a:p>
      </dgm:t>
    </dgm:pt>
    <dgm:pt modelId="{63D6234D-8EED-47C4-9413-3BE136D1AE55}">
      <dgm:prSet/>
      <dgm:spPr/>
      <dgm:t>
        <a:bodyPr/>
        <a:lstStyle/>
        <a:p>
          <a:r>
            <a:rPr lang="ru-RU" dirty="0" smtClean="0"/>
            <a:t>Оказать поддержку в сложной ситуации</a:t>
          </a:r>
          <a:endParaRPr lang="ru-RU" dirty="0"/>
        </a:p>
      </dgm:t>
    </dgm:pt>
    <dgm:pt modelId="{2159127F-8D7D-4EEF-9328-AC5B1C40D3DE}" type="parTrans" cxnId="{F5C008CD-9DA6-486B-8BD8-E3B7BBB7C101}">
      <dgm:prSet/>
      <dgm:spPr/>
      <dgm:t>
        <a:bodyPr/>
        <a:lstStyle/>
        <a:p>
          <a:endParaRPr lang="ru-RU"/>
        </a:p>
      </dgm:t>
    </dgm:pt>
    <dgm:pt modelId="{04B4C43E-F1FC-4031-B8E8-42F862535ADB}" type="sibTrans" cxnId="{F5C008CD-9DA6-486B-8BD8-E3B7BBB7C101}">
      <dgm:prSet/>
      <dgm:spPr/>
      <dgm:t>
        <a:bodyPr/>
        <a:lstStyle/>
        <a:p>
          <a:endParaRPr lang="ru-RU"/>
        </a:p>
      </dgm:t>
    </dgm:pt>
    <dgm:pt modelId="{1BBB3F32-50DB-4311-8912-FBE55ABF2844}">
      <dgm:prSet/>
      <dgm:spPr/>
      <dgm:t>
        <a:bodyPr/>
        <a:lstStyle/>
        <a:p>
          <a:r>
            <a:rPr lang="ru-RU" dirty="0" smtClean="0"/>
            <a:t>Выстроить диалог с родителями в острой стрессовой ситуации</a:t>
          </a:r>
          <a:endParaRPr lang="ru-RU" dirty="0"/>
        </a:p>
      </dgm:t>
    </dgm:pt>
    <dgm:pt modelId="{A02EC69C-D5A1-4A24-94A0-127E763F1596}" type="parTrans" cxnId="{BABEB490-BA71-47DE-B1D4-6808DF1919A2}">
      <dgm:prSet/>
      <dgm:spPr/>
      <dgm:t>
        <a:bodyPr/>
        <a:lstStyle/>
        <a:p>
          <a:endParaRPr lang="ru-RU"/>
        </a:p>
      </dgm:t>
    </dgm:pt>
    <dgm:pt modelId="{1CD1454D-49E0-4F55-92E8-17C83FF46782}" type="sibTrans" cxnId="{BABEB490-BA71-47DE-B1D4-6808DF1919A2}">
      <dgm:prSet/>
      <dgm:spPr/>
      <dgm:t>
        <a:bodyPr/>
        <a:lstStyle/>
        <a:p>
          <a:endParaRPr lang="ru-RU"/>
        </a:p>
      </dgm:t>
    </dgm:pt>
    <dgm:pt modelId="{062A5751-C181-45DF-BBA1-BD74CAE44E27}" type="pres">
      <dgm:prSet presAssocID="{2AEB977E-C486-4854-9567-5FE6EB30954D}" presName="linear" presStyleCnt="0">
        <dgm:presLayoutVars>
          <dgm:dir/>
          <dgm:animLvl val="lvl"/>
          <dgm:resizeHandles val="exact"/>
        </dgm:presLayoutVars>
      </dgm:prSet>
      <dgm:spPr/>
    </dgm:pt>
    <dgm:pt modelId="{ED91520B-EF25-46C0-B4A8-283BEE17208B}" type="pres">
      <dgm:prSet presAssocID="{8CF4ACE1-E85F-4F62-8281-E43ACE64A017}" presName="parentLin" presStyleCnt="0"/>
      <dgm:spPr/>
    </dgm:pt>
    <dgm:pt modelId="{6B67EED9-22DF-4324-BA21-9606C7C11C3B}" type="pres">
      <dgm:prSet presAssocID="{8CF4ACE1-E85F-4F62-8281-E43ACE64A017}" presName="parentLeftMargin" presStyleLbl="node1" presStyleIdx="0" presStyleCnt="5"/>
      <dgm:spPr/>
    </dgm:pt>
    <dgm:pt modelId="{E95FC97F-2852-42F5-A1AD-8726F001D23F}" type="pres">
      <dgm:prSet presAssocID="{8CF4ACE1-E85F-4F62-8281-E43ACE64A0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975FC5-54F5-41B7-A195-4F7C232D954A}" type="pres">
      <dgm:prSet presAssocID="{8CF4ACE1-E85F-4F62-8281-E43ACE64A017}" presName="negativeSpace" presStyleCnt="0"/>
      <dgm:spPr/>
    </dgm:pt>
    <dgm:pt modelId="{C7C31D43-975A-4C8D-A7E6-FC3A0369DFD0}" type="pres">
      <dgm:prSet presAssocID="{8CF4ACE1-E85F-4F62-8281-E43ACE64A017}" presName="childText" presStyleLbl="conFgAcc1" presStyleIdx="0" presStyleCnt="5">
        <dgm:presLayoutVars>
          <dgm:bulletEnabled val="1"/>
        </dgm:presLayoutVars>
      </dgm:prSet>
      <dgm:spPr/>
    </dgm:pt>
    <dgm:pt modelId="{E6B6D774-BCF4-4832-90E0-2C757AC16AE7}" type="pres">
      <dgm:prSet presAssocID="{D3B0E69E-F428-450E-ACC0-E52534E95A40}" presName="spaceBetweenRectangles" presStyleCnt="0"/>
      <dgm:spPr/>
    </dgm:pt>
    <dgm:pt modelId="{0C32C70D-A55B-4C45-8CA3-3541A1FA5FF1}" type="pres">
      <dgm:prSet presAssocID="{078F6780-0D27-432F-B4E4-D6ED575C03CB}" presName="parentLin" presStyleCnt="0"/>
      <dgm:spPr/>
    </dgm:pt>
    <dgm:pt modelId="{8D91EF9E-383D-4602-9094-AEBC02B65A4A}" type="pres">
      <dgm:prSet presAssocID="{078F6780-0D27-432F-B4E4-D6ED575C03CB}" presName="parentLeftMargin" presStyleLbl="node1" presStyleIdx="0" presStyleCnt="5"/>
      <dgm:spPr/>
    </dgm:pt>
    <dgm:pt modelId="{6DBBB7A6-0C8C-48B0-BFE3-2776B82B9A85}" type="pres">
      <dgm:prSet presAssocID="{078F6780-0D27-432F-B4E4-D6ED575C03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3FE4BF-642C-405C-9E91-ACE971AD1BB9}" type="pres">
      <dgm:prSet presAssocID="{078F6780-0D27-432F-B4E4-D6ED575C03CB}" presName="negativeSpace" presStyleCnt="0"/>
      <dgm:spPr/>
    </dgm:pt>
    <dgm:pt modelId="{26C805FD-7FFB-40A5-9493-820BF7297614}" type="pres">
      <dgm:prSet presAssocID="{078F6780-0D27-432F-B4E4-D6ED575C03CB}" presName="childText" presStyleLbl="conFgAcc1" presStyleIdx="1" presStyleCnt="5">
        <dgm:presLayoutVars>
          <dgm:bulletEnabled val="1"/>
        </dgm:presLayoutVars>
      </dgm:prSet>
      <dgm:spPr/>
    </dgm:pt>
    <dgm:pt modelId="{7B9F3C5E-7870-4E75-BB16-9C9EA396C9DA}" type="pres">
      <dgm:prSet presAssocID="{8C28A2B7-1D65-40BC-81DE-F71D396DBB2C}" presName="spaceBetweenRectangles" presStyleCnt="0"/>
      <dgm:spPr/>
    </dgm:pt>
    <dgm:pt modelId="{BA68A76F-07A9-441D-901C-8831843E5FFC}" type="pres">
      <dgm:prSet presAssocID="{63D6234D-8EED-47C4-9413-3BE136D1AE55}" presName="parentLin" presStyleCnt="0"/>
      <dgm:spPr/>
    </dgm:pt>
    <dgm:pt modelId="{B6F718FA-7B9E-434E-802C-834CF912D836}" type="pres">
      <dgm:prSet presAssocID="{63D6234D-8EED-47C4-9413-3BE136D1AE55}" presName="parentLeftMargin" presStyleLbl="node1" presStyleIdx="1" presStyleCnt="5"/>
      <dgm:spPr/>
    </dgm:pt>
    <dgm:pt modelId="{7A73029A-D3FA-46DC-BDFC-27A1B46D62F0}" type="pres">
      <dgm:prSet presAssocID="{63D6234D-8EED-47C4-9413-3BE136D1AE5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EA884F-664A-4050-B196-7A008AFDC883}" type="pres">
      <dgm:prSet presAssocID="{63D6234D-8EED-47C4-9413-3BE136D1AE55}" presName="negativeSpace" presStyleCnt="0"/>
      <dgm:spPr/>
    </dgm:pt>
    <dgm:pt modelId="{68F38FF8-26EA-4B9B-A755-3C75D4BEA0C2}" type="pres">
      <dgm:prSet presAssocID="{63D6234D-8EED-47C4-9413-3BE136D1AE55}" presName="childText" presStyleLbl="conFgAcc1" presStyleIdx="2" presStyleCnt="5">
        <dgm:presLayoutVars>
          <dgm:bulletEnabled val="1"/>
        </dgm:presLayoutVars>
      </dgm:prSet>
      <dgm:spPr/>
    </dgm:pt>
    <dgm:pt modelId="{E563DC98-49B1-4C0B-8D55-DD13563198ED}" type="pres">
      <dgm:prSet presAssocID="{04B4C43E-F1FC-4031-B8E8-42F862535ADB}" presName="spaceBetweenRectangles" presStyleCnt="0"/>
      <dgm:spPr/>
    </dgm:pt>
    <dgm:pt modelId="{CB6BC704-820E-4F11-877F-843395A678AB}" type="pres">
      <dgm:prSet presAssocID="{1BBB3F32-50DB-4311-8912-FBE55ABF2844}" presName="parentLin" presStyleCnt="0"/>
      <dgm:spPr/>
    </dgm:pt>
    <dgm:pt modelId="{B7D980E9-DDE7-49EC-9E14-C25117B553E1}" type="pres">
      <dgm:prSet presAssocID="{1BBB3F32-50DB-4311-8912-FBE55ABF2844}" presName="parentLeftMargin" presStyleLbl="node1" presStyleIdx="2" presStyleCnt="5"/>
      <dgm:spPr/>
    </dgm:pt>
    <dgm:pt modelId="{797B41B9-78D9-4050-BAB0-0D80C0BE64F2}" type="pres">
      <dgm:prSet presAssocID="{1BBB3F32-50DB-4311-8912-FBE55ABF28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85C385-EA99-4DA4-AC91-191D06D360B4}" type="pres">
      <dgm:prSet presAssocID="{1BBB3F32-50DB-4311-8912-FBE55ABF2844}" presName="negativeSpace" presStyleCnt="0"/>
      <dgm:spPr/>
    </dgm:pt>
    <dgm:pt modelId="{84AB29C9-5814-4847-9845-BDE18741ADEE}" type="pres">
      <dgm:prSet presAssocID="{1BBB3F32-50DB-4311-8912-FBE55ABF2844}" presName="childText" presStyleLbl="conFgAcc1" presStyleIdx="3" presStyleCnt="5">
        <dgm:presLayoutVars>
          <dgm:bulletEnabled val="1"/>
        </dgm:presLayoutVars>
      </dgm:prSet>
      <dgm:spPr/>
    </dgm:pt>
    <dgm:pt modelId="{71A5D743-E48E-4D88-B9D9-E7F8368E0EB4}" type="pres">
      <dgm:prSet presAssocID="{1CD1454D-49E0-4F55-92E8-17C83FF46782}" presName="spaceBetweenRectangles" presStyleCnt="0"/>
      <dgm:spPr/>
    </dgm:pt>
    <dgm:pt modelId="{50791D0B-F2A3-47D1-AFBF-63EB102A8315}" type="pres">
      <dgm:prSet presAssocID="{AA5BAB7B-718C-4899-815A-64A54B270C4E}" presName="parentLin" presStyleCnt="0"/>
      <dgm:spPr/>
    </dgm:pt>
    <dgm:pt modelId="{D728F772-0CEB-43AC-9467-EBDAF38A476B}" type="pres">
      <dgm:prSet presAssocID="{AA5BAB7B-718C-4899-815A-64A54B270C4E}" presName="parentLeftMargin" presStyleLbl="node1" presStyleIdx="3" presStyleCnt="5"/>
      <dgm:spPr/>
    </dgm:pt>
    <dgm:pt modelId="{C992E29C-3653-44F5-A9D3-A9417B0589D6}" type="pres">
      <dgm:prSet presAssocID="{AA5BAB7B-718C-4899-815A-64A54B270C4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42170-D76A-47BB-A8C2-5DFC2CE0FB6F}" type="pres">
      <dgm:prSet presAssocID="{AA5BAB7B-718C-4899-815A-64A54B270C4E}" presName="negativeSpace" presStyleCnt="0"/>
      <dgm:spPr/>
    </dgm:pt>
    <dgm:pt modelId="{1B4C3210-9DE0-4DCF-BA48-C528759F43E4}" type="pres">
      <dgm:prSet presAssocID="{AA5BAB7B-718C-4899-815A-64A54B270C4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CA8F34C-2A65-4FA6-AAC3-36689BF893C9}" type="presOf" srcId="{63D6234D-8EED-47C4-9413-3BE136D1AE55}" destId="{B6F718FA-7B9E-434E-802C-834CF912D836}" srcOrd="0" destOrd="0" presId="urn:microsoft.com/office/officeart/2005/8/layout/list1"/>
    <dgm:cxn modelId="{23973360-4FEA-4013-A209-DC9C53A760DE}" type="presOf" srcId="{AA5BAB7B-718C-4899-815A-64A54B270C4E}" destId="{C992E29C-3653-44F5-A9D3-A9417B0589D6}" srcOrd="1" destOrd="0" presId="urn:microsoft.com/office/officeart/2005/8/layout/list1"/>
    <dgm:cxn modelId="{C9D922AA-1A18-4658-ACE9-F08DEE43E407}" srcId="{2AEB977E-C486-4854-9567-5FE6EB30954D}" destId="{8CF4ACE1-E85F-4F62-8281-E43ACE64A017}" srcOrd="0" destOrd="0" parTransId="{49832339-E98B-4220-AFAF-FAE63F68F458}" sibTransId="{D3B0E69E-F428-450E-ACC0-E52534E95A40}"/>
    <dgm:cxn modelId="{F032E832-E389-43C9-81D9-6E4E0FF28C15}" type="presOf" srcId="{078F6780-0D27-432F-B4E4-D6ED575C03CB}" destId="{6DBBB7A6-0C8C-48B0-BFE3-2776B82B9A85}" srcOrd="1" destOrd="0" presId="urn:microsoft.com/office/officeart/2005/8/layout/list1"/>
    <dgm:cxn modelId="{BABEB490-BA71-47DE-B1D4-6808DF1919A2}" srcId="{2AEB977E-C486-4854-9567-5FE6EB30954D}" destId="{1BBB3F32-50DB-4311-8912-FBE55ABF2844}" srcOrd="3" destOrd="0" parTransId="{A02EC69C-D5A1-4A24-94A0-127E763F1596}" sibTransId="{1CD1454D-49E0-4F55-92E8-17C83FF46782}"/>
    <dgm:cxn modelId="{5CC82CAF-628B-40E5-B1A3-9BB68477D67B}" type="presOf" srcId="{1BBB3F32-50DB-4311-8912-FBE55ABF2844}" destId="{B7D980E9-DDE7-49EC-9E14-C25117B553E1}" srcOrd="0" destOrd="0" presId="urn:microsoft.com/office/officeart/2005/8/layout/list1"/>
    <dgm:cxn modelId="{F5C008CD-9DA6-486B-8BD8-E3B7BBB7C101}" srcId="{2AEB977E-C486-4854-9567-5FE6EB30954D}" destId="{63D6234D-8EED-47C4-9413-3BE136D1AE55}" srcOrd="2" destOrd="0" parTransId="{2159127F-8D7D-4EEF-9328-AC5B1C40D3DE}" sibTransId="{04B4C43E-F1FC-4031-B8E8-42F862535ADB}"/>
    <dgm:cxn modelId="{20DE9CFB-7BEC-4B55-9D98-325D1CC2BE2A}" type="presOf" srcId="{078F6780-0D27-432F-B4E4-D6ED575C03CB}" destId="{8D91EF9E-383D-4602-9094-AEBC02B65A4A}" srcOrd="0" destOrd="0" presId="urn:microsoft.com/office/officeart/2005/8/layout/list1"/>
    <dgm:cxn modelId="{B2D61556-EDC2-4021-BD11-FC3F03F8E290}" type="presOf" srcId="{8CF4ACE1-E85F-4F62-8281-E43ACE64A017}" destId="{6B67EED9-22DF-4324-BA21-9606C7C11C3B}" srcOrd="0" destOrd="0" presId="urn:microsoft.com/office/officeart/2005/8/layout/list1"/>
    <dgm:cxn modelId="{647007E1-644E-4F5B-AA95-5C2744D659A0}" type="presOf" srcId="{2AEB977E-C486-4854-9567-5FE6EB30954D}" destId="{062A5751-C181-45DF-BBA1-BD74CAE44E27}" srcOrd="0" destOrd="0" presId="urn:microsoft.com/office/officeart/2005/8/layout/list1"/>
    <dgm:cxn modelId="{DBF7F0F0-8278-404D-92FE-00BDB0489F31}" srcId="{2AEB977E-C486-4854-9567-5FE6EB30954D}" destId="{078F6780-0D27-432F-B4E4-D6ED575C03CB}" srcOrd="1" destOrd="0" parTransId="{1C83C76D-42CC-4AE6-B179-B550078A72F6}" sibTransId="{8C28A2B7-1D65-40BC-81DE-F71D396DBB2C}"/>
    <dgm:cxn modelId="{A66EDB3B-5199-4462-8AB0-BFFAD9DDB056}" type="presOf" srcId="{8CF4ACE1-E85F-4F62-8281-E43ACE64A017}" destId="{E95FC97F-2852-42F5-A1AD-8726F001D23F}" srcOrd="1" destOrd="0" presId="urn:microsoft.com/office/officeart/2005/8/layout/list1"/>
    <dgm:cxn modelId="{C807F73C-1601-4AFD-9B98-C5AAD62F4A8C}" srcId="{2AEB977E-C486-4854-9567-5FE6EB30954D}" destId="{AA5BAB7B-718C-4899-815A-64A54B270C4E}" srcOrd="4" destOrd="0" parTransId="{B2A88913-0DF8-4C8D-8976-FDA3D76643E3}" sibTransId="{7F252D73-F2BF-4D36-A777-9922BED12633}"/>
    <dgm:cxn modelId="{23741856-1592-4890-9317-2ECFD024F156}" type="presOf" srcId="{1BBB3F32-50DB-4311-8912-FBE55ABF2844}" destId="{797B41B9-78D9-4050-BAB0-0D80C0BE64F2}" srcOrd="1" destOrd="0" presId="urn:microsoft.com/office/officeart/2005/8/layout/list1"/>
    <dgm:cxn modelId="{C2845A6A-76DD-4785-9E1E-9E2BAAD3C3B0}" type="presOf" srcId="{AA5BAB7B-718C-4899-815A-64A54B270C4E}" destId="{D728F772-0CEB-43AC-9467-EBDAF38A476B}" srcOrd="0" destOrd="0" presId="urn:microsoft.com/office/officeart/2005/8/layout/list1"/>
    <dgm:cxn modelId="{BDC3920D-5A8B-4205-A925-214E217F95B8}" type="presOf" srcId="{63D6234D-8EED-47C4-9413-3BE136D1AE55}" destId="{7A73029A-D3FA-46DC-BDFC-27A1B46D62F0}" srcOrd="1" destOrd="0" presId="urn:microsoft.com/office/officeart/2005/8/layout/list1"/>
    <dgm:cxn modelId="{0562943C-C5A6-471B-997F-333B7F7F1DA3}" type="presParOf" srcId="{062A5751-C181-45DF-BBA1-BD74CAE44E27}" destId="{ED91520B-EF25-46C0-B4A8-283BEE17208B}" srcOrd="0" destOrd="0" presId="urn:microsoft.com/office/officeart/2005/8/layout/list1"/>
    <dgm:cxn modelId="{5928B02B-DC06-4193-B8DC-652338F7897E}" type="presParOf" srcId="{ED91520B-EF25-46C0-B4A8-283BEE17208B}" destId="{6B67EED9-22DF-4324-BA21-9606C7C11C3B}" srcOrd="0" destOrd="0" presId="urn:microsoft.com/office/officeart/2005/8/layout/list1"/>
    <dgm:cxn modelId="{257FE272-8DC0-482D-9404-5249A1EB6C47}" type="presParOf" srcId="{ED91520B-EF25-46C0-B4A8-283BEE17208B}" destId="{E95FC97F-2852-42F5-A1AD-8726F001D23F}" srcOrd="1" destOrd="0" presId="urn:microsoft.com/office/officeart/2005/8/layout/list1"/>
    <dgm:cxn modelId="{DE48D507-32DA-452D-808B-79A9330F0F51}" type="presParOf" srcId="{062A5751-C181-45DF-BBA1-BD74CAE44E27}" destId="{5F975FC5-54F5-41B7-A195-4F7C232D954A}" srcOrd="1" destOrd="0" presId="urn:microsoft.com/office/officeart/2005/8/layout/list1"/>
    <dgm:cxn modelId="{A064238A-3C64-44B1-B743-92E342AB1827}" type="presParOf" srcId="{062A5751-C181-45DF-BBA1-BD74CAE44E27}" destId="{C7C31D43-975A-4C8D-A7E6-FC3A0369DFD0}" srcOrd="2" destOrd="0" presId="urn:microsoft.com/office/officeart/2005/8/layout/list1"/>
    <dgm:cxn modelId="{D64BD411-E613-4851-A15C-9A5EB5DA6525}" type="presParOf" srcId="{062A5751-C181-45DF-BBA1-BD74CAE44E27}" destId="{E6B6D774-BCF4-4832-90E0-2C757AC16AE7}" srcOrd="3" destOrd="0" presId="urn:microsoft.com/office/officeart/2005/8/layout/list1"/>
    <dgm:cxn modelId="{DDB3DD2E-59B7-4640-8E15-79CC8C179C5F}" type="presParOf" srcId="{062A5751-C181-45DF-BBA1-BD74CAE44E27}" destId="{0C32C70D-A55B-4C45-8CA3-3541A1FA5FF1}" srcOrd="4" destOrd="0" presId="urn:microsoft.com/office/officeart/2005/8/layout/list1"/>
    <dgm:cxn modelId="{8C75FDF2-F96A-4E1A-87FF-AFE454BC8BC7}" type="presParOf" srcId="{0C32C70D-A55B-4C45-8CA3-3541A1FA5FF1}" destId="{8D91EF9E-383D-4602-9094-AEBC02B65A4A}" srcOrd="0" destOrd="0" presId="urn:microsoft.com/office/officeart/2005/8/layout/list1"/>
    <dgm:cxn modelId="{F45CBA23-0C36-4FBA-9FE3-D56EE596C4A3}" type="presParOf" srcId="{0C32C70D-A55B-4C45-8CA3-3541A1FA5FF1}" destId="{6DBBB7A6-0C8C-48B0-BFE3-2776B82B9A85}" srcOrd="1" destOrd="0" presId="urn:microsoft.com/office/officeart/2005/8/layout/list1"/>
    <dgm:cxn modelId="{E52BE800-B3BD-4F35-AF57-9465912F98DF}" type="presParOf" srcId="{062A5751-C181-45DF-BBA1-BD74CAE44E27}" destId="{C93FE4BF-642C-405C-9E91-ACE971AD1BB9}" srcOrd="5" destOrd="0" presId="urn:microsoft.com/office/officeart/2005/8/layout/list1"/>
    <dgm:cxn modelId="{A6E70791-D89F-4D4C-BDF3-82E4F6E33639}" type="presParOf" srcId="{062A5751-C181-45DF-BBA1-BD74CAE44E27}" destId="{26C805FD-7FFB-40A5-9493-820BF7297614}" srcOrd="6" destOrd="0" presId="urn:microsoft.com/office/officeart/2005/8/layout/list1"/>
    <dgm:cxn modelId="{D89A81D8-BD08-4A4F-A4BE-BCFC9FCEBBB8}" type="presParOf" srcId="{062A5751-C181-45DF-BBA1-BD74CAE44E27}" destId="{7B9F3C5E-7870-4E75-BB16-9C9EA396C9DA}" srcOrd="7" destOrd="0" presId="urn:microsoft.com/office/officeart/2005/8/layout/list1"/>
    <dgm:cxn modelId="{D24498A6-D99E-48D3-97B0-DF613EBE7578}" type="presParOf" srcId="{062A5751-C181-45DF-BBA1-BD74CAE44E27}" destId="{BA68A76F-07A9-441D-901C-8831843E5FFC}" srcOrd="8" destOrd="0" presId="urn:microsoft.com/office/officeart/2005/8/layout/list1"/>
    <dgm:cxn modelId="{8C4BC03A-77A0-48FB-8917-B874C0A0B48E}" type="presParOf" srcId="{BA68A76F-07A9-441D-901C-8831843E5FFC}" destId="{B6F718FA-7B9E-434E-802C-834CF912D836}" srcOrd="0" destOrd="0" presId="urn:microsoft.com/office/officeart/2005/8/layout/list1"/>
    <dgm:cxn modelId="{F32A10A5-D9E9-4F76-93F9-CC873D342FEB}" type="presParOf" srcId="{BA68A76F-07A9-441D-901C-8831843E5FFC}" destId="{7A73029A-D3FA-46DC-BDFC-27A1B46D62F0}" srcOrd="1" destOrd="0" presId="urn:microsoft.com/office/officeart/2005/8/layout/list1"/>
    <dgm:cxn modelId="{FA8EDD24-1016-49BC-BB4A-A2259C35E6B1}" type="presParOf" srcId="{062A5751-C181-45DF-BBA1-BD74CAE44E27}" destId="{4AEA884F-664A-4050-B196-7A008AFDC883}" srcOrd="9" destOrd="0" presId="urn:microsoft.com/office/officeart/2005/8/layout/list1"/>
    <dgm:cxn modelId="{543C5F28-DC99-4F80-B159-93C91CAC286E}" type="presParOf" srcId="{062A5751-C181-45DF-BBA1-BD74CAE44E27}" destId="{68F38FF8-26EA-4B9B-A755-3C75D4BEA0C2}" srcOrd="10" destOrd="0" presId="urn:microsoft.com/office/officeart/2005/8/layout/list1"/>
    <dgm:cxn modelId="{48D881E5-1E9C-47DE-8850-F628E89D2135}" type="presParOf" srcId="{062A5751-C181-45DF-BBA1-BD74CAE44E27}" destId="{E563DC98-49B1-4C0B-8D55-DD13563198ED}" srcOrd="11" destOrd="0" presId="urn:microsoft.com/office/officeart/2005/8/layout/list1"/>
    <dgm:cxn modelId="{3BC1F96B-5D2B-44BF-80B5-9C742B6C9872}" type="presParOf" srcId="{062A5751-C181-45DF-BBA1-BD74CAE44E27}" destId="{CB6BC704-820E-4F11-877F-843395A678AB}" srcOrd="12" destOrd="0" presId="urn:microsoft.com/office/officeart/2005/8/layout/list1"/>
    <dgm:cxn modelId="{AFF5514C-64EB-47C8-83B9-EAE229BFAAB3}" type="presParOf" srcId="{CB6BC704-820E-4F11-877F-843395A678AB}" destId="{B7D980E9-DDE7-49EC-9E14-C25117B553E1}" srcOrd="0" destOrd="0" presId="urn:microsoft.com/office/officeart/2005/8/layout/list1"/>
    <dgm:cxn modelId="{6801DFFA-3B9B-4D40-AF94-62C2F22BAE2E}" type="presParOf" srcId="{CB6BC704-820E-4F11-877F-843395A678AB}" destId="{797B41B9-78D9-4050-BAB0-0D80C0BE64F2}" srcOrd="1" destOrd="0" presId="urn:microsoft.com/office/officeart/2005/8/layout/list1"/>
    <dgm:cxn modelId="{77A4DE8E-62DF-44F9-9A76-07C95C48E69C}" type="presParOf" srcId="{062A5751-C181-45DF-BBA1-BD74CAE44E27}" destId="{F385C385-EA99-4DA4-AC91-191D06D360B4}" srcOrd="13" destOrd="0" presId="urn:microsoft.com/office/officeart/2005/8/layout/list1"/>
    <dgm:cxn modelId="{69B2699F-EB14-45E8-92AA-599018FFEF72}" type="presParOf" srcId="{062A5751-C181-45DF-BBA1-BD74CAE44E27}" destId="{84AB29C9-5814-4847-9845-BDE18741ADEE}" srcOrd="14" destOrd="0" presId="urn:microsoft.com/office/officeart/2005/8/layout/list1"/>
    <dgm:cxn modelId="{A104ADF6-3107-42E5-B834-6C9937A2577C}" type="presParOf" srcId="{062A5751-C181-45DF-BBA1-BD74CAE44E27}" destId="{71A5D743-E48E-4D88-B9D9-E7F8368E0EB4}" srcOrd="15" destOrd="0" presId="urn:microsoft.com/office/officeart/2005/8/layout/list1"/>
    <dgm:cxn modelId="{DE6B0AA4-1686-49C8-B842-2DF5276F209E}" type="presParOf" srcId="{062A5751-C181-45DF-BBA1-BD74CAE44E27}" destId="{50791D0B-F2A3-47D1-AFBF-63EB102A8315}" srcOrd="16" destOrd="0" presId="urn:microsoft.com/office/officeart/2005/8/layout/list1"/>
    <dgm:cxn modelId="{D532F741-CD21-4EE2-B4F0-BC91EF025180}" type="presParOf" srcId="{50791D0B-F2A3-47D1-AFBF-63EB102A8315}" destId="{D728F772-0CEB-43AC-9467-EBDAF38A476B}" srcOrd="0" destOrd="0" presId="urn:microsoft.com/office/officeart/2005/8/layout/list1"/>
    <dgm:cxn modelId="{5AC6D96E-B957-485D-8240-A41F06ED19AE}" type="presParOf" srcId="{50791D0B-F2A3-47D1-AFBF-63EB102A8315}" destId="{C992E29C-3653-44F5-A9D3-A9417B0589D6}" srcOrd="1" destOrd="0" presId="urn:microsoft.com/office/officeart/2005/8/layout/list1"/>
    <dgm:cxn modelId="{85C69772-F92A-4D2F-BAFD-CC3FD31BF404}" type="presParOf" srcId="{062A5751-C181-45DF-BBA1-BD74CAE44E27}" destId="{FC242170-D76A-47BB-A8C2-5DFC2CE0FB6F}" srcOrd="17" destOrd="0" presId="urn:microsoft.com/office/officeart/2005/8/layout/list1"/>
    <dgm:cxn modelId="{BC0D5C71-B511-4B9B-AE2F-EDDBAF56551D}" type="presParOf" srcId="{062A5751-C181-45DF-BBA1-BD74CAE44E27}" destId="{1B4C3210-9DE0-4DCF-BA48-C528759F43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C8D6F-975A-457C-B180-669C6FE49641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0029F-E008-494B-962D-7A078E6E7B10}">
      <dgm:prSet phldrT="[Текст]"/>
      <dgm:spPr/>
      <dgm:t>
        <a:bodyPr/>
        <a:lstStyle/>
        <a:p>
          <a:r>
            <a:rPr lang="ru-RU" dirty="0" smtClean="0"/>
            <a:t>Получить сведения от педагога о мобилизации отца</a:t>
          </a:r>
          <a:endParaRPr lang="ru-RU" dirty="0"/>
        </a:p>
      </dgm:t>
    </dgm:pt>
    <dgm:pt modelId="{89ABD806-7D6A-4816-B089-FC34D21F71C8}" type="parTrans" cxnId="{3DF531E3-AF30-4E57-90B2-DF8A7CC5FA19}">
      <dgm:prSet/>
      <dgm:spPr/>
      <dgm:t>
        <a:bodyPr/>
        <a:lstStyle/>
        <a:p>
          <a:endParaRPr lang="ru-RU"/>
        </a:p>
      </dgm:t>
    </dgm:pt>
    <dgm:pt modelId="{544E0A14-B4FB-4AC7-A402-CEE0F55F626E}" type="sibTrans" cxnId="{3DF531E3-AF30-4E57-90B2-DF8A7CC5FA19}">
      <dgm:prSet/>
      <dgm:spPr/>
      <dgm:t>
        <a:bodyPr/>
        <a:lstStyle/>
        <a:p>
          <a:endParaRPr lang="ru-RU"/>
        </a:p>
      </dgm:t>
    </dgm:pt>
    <dgm:pt modelId="{F201DAB7-64AC-4B55-98FC-DAB87610C18F}">
      <dgm:prSet phldrT="[Текст]"/>
      <dgm:spPr/>
      <dgm:t>
        <a:bodyPr/>
        <a:lstStyle/>
        <a:p>
          <a:r>
            <a:rPr lang="ru-RU" dirty="0" smtClean="0"/>
            <a:t>Провести беседу с ребенком – дать ощущение безопасности, опоры на взрослого</a:t>
          </a:r>
          <a:endParaRPr lang="ru-RU" dirty="0"/>
        </a:p>
      </dgm:t>
    </dgm:pt>
    <dgm:pt modelId="{4235A48A-595E-45BB-8FB5-0CD033E7D9D6}" type="parTrans" cxnId="{106C2A3B-0117-439F-97BC-DF4256153E0E}">
      <dgm:prSet/>
      <dgm:spPr/>
      <dgm:t>
        <a:bodyPr/>
        <a:lstStyle/>
        <a:p>
          <a:endParaRPr lang="ru-RU"/>
        </a:p>
      </dgm:t>
    </dgm:pt>
    <dgm:pt modelId="{92962B23-84F7-4AA8-B048-585683DA1069}" type="sibTrans" cxnId="{106C2A3B-0117-439F-97BC-DF4256153E0E}">
      <dgm:prSet/>
      <dgm:spPr/>
      <dgm:t>
        <a:bodyPr/>
        <a:lstStyle/>
        <a:p>
          <a:endParaRPr lang="ru-RU"/>
        </a:p>
      </dgm:t>
    </dgm:pt>
    <dgm:pt modelId="{B4282E7C-0605-4FBF-A73C-4FA8245CF148}">
      <dgm:prSet phldrT="[Текст]"/>
      <dgm:spPr/>
      <dgm:t>
        <a:bodyPr/>
        <a:lstStyle/>
        <a:p>
          <a:r>
            <a:rPr lang="ru-RU" dirty="0" smtClean="0"/>
            <a:t>Наблюдать за изменением психоэмоционального состояния ребенка</a:t>
          </a:r>
          <a:endParaRPr lang="ru-RU" dirty="0"/>
        </a:p>
      </dgm:t>
    </dgm:pt>
    <dgm:pt modelId="{DDF508FB-9944-4DB6-ACC5-E2025CD2FAA2}" type="parTrans" cxnId="{A183DE77-A968-498D-980A-460DA3DF3FA8}">
      <dgm:prSet/>
      <dgm:spPr/>
      <dgm:t>
        <a:bodyPr/>
        <a:lstStyle/>
        <a:p>
          <a:endParaRPr lang="ru-RU"/>
        </a:p>
      </dgm:t>
    </dgm:pt>
    <dgm:pt modelId="{560FFE12-88F5-4F92-AA91-D0D94D9B30C9}" type="sibTrans" cxnId="{A183DE77-A968-498D-980A-460DA3DF3FA8}">
      <dgm:prSet/>
      <dgm:spPr/>
      <dgm:t>
        <a:bodyPr/>
        <a:lstStyle/>
        <a:p>
          <a:endParaRPr lang="ru-RU"/>
        </a:p>
      </dgm:t>
    </dgm:pt>
    <dgm:pt modelId="{3D34B829-9637-4ED8-BC1E-3122439C7F1A}">
      <dgm:prSet phldrT="[Текст]"/>
      <dgm:spPr/>
      <dgm:t>
        <a:bodyPr/>
        <a:lstStyle/>
        <a:p>
          <a:r>
            <a:rPr lang="ru-RU" dirty="0" smtClean="0"/>
            <a:t>Предложить  матери  участие  в соответствующих мероприятиях</a:t>
          </a:r>
          <a:endParaRPr lang="ru-RU" dirty="0"/>
        </a:p>
      </dgm:t>
    </dgm:pt>
    <dgm:pt modelId="{82D04B9F-D62C-404F-9E69-76114BADC3FE}" type="parTrans" cxnId="{5FD9B336-3EF7-42C3-826C-57C8D350564A}">
      <dgm:prSet/>
      <dgm:spPr/>
      <dgm:t>
        <a:bodyPr/>
        <a:lstStyle/>
        <a:p>
          <a:endParaRPr lang="ru-RU"/>
        </a:p>
      </dgm:t>
    </dgm:pt>
    <dgm:pt modelId="{1C70ACE9-2DF3-4313-B9CD-56D05DC543EB}" type="sibTrans" cxnId="{5FD9B336-3EF7-42C3-826C-57C8D350564A}">
      <dgm:prSet/>
      <dgm:spPr/>
      <dgm:t>
        <a:bodyPr/>
        <a:lstStyle/>
        <a:p>
          <a:endParaRPr lang="ru-RU"/>
        </a:p>
      </dgm:t>
    </dgm:pt>
    <dgm:pt modelId="{0BF18C10-896D-41C3-BAA3-AC47249A4F78}">
      <dgm:prSet phldrT="[Текст]"/>
      <dgm:spPr/>
      <dgm:t>
        <a:bodyPr/>
        <a:lstStyle/>
        <a:p>
          <a:r>
            <a:rPr lang="ru-RU" dirty="0" smtClean="0"/>
            <a:t>Использовать методы и приемы на снятие тревожности и повышения уверенности</a:t>
          </a:r>
          <a:endParaRPr lang="ru-RU" dirty="0"/>
        </a:p>
      </dgm:t>
    </dgm:pt>
    <dgm:pt modelId="{EB57FC73-88F8-4D42-A1B4-2BCADB71B588}" type="parTrans" cxnId="{AAC1988E-6777-4B37-80C4-EF2F63BCE94F}">
      <dgm:prSet/>
      <dgm:spPr/>
      <dgm:t>
        <a:bodyPr/>
        <a:lstStyle/>
        <a:p>
          <a:endParaRPr lang="ru-RU"/>
        </a:p>
      </dgm:t>
    </dgm:pt>
    <dgm:pt modelId="{C0F2536F-7349-4E30-9F4A-7B6ABC3B8ACC}" type="sibTrans" cxnId="{AAC1988E-6777-4B37-80C4-EF2F63BCE94F}">
      <dgm:prSet/>
      <dgm:spPr/>
      <dgm:t>
        <a:bodyPr/>
        <a:lstStyle/>
        <a:p>
          <a:endParaRPr lang="ru-RU"/>
        </a:p>
      </dgm:t>
    </dgm:pt>
    <dgm:pt modelId="{B9C67AC6-722F-4352-AD0D-907710EDDA1B}">
      <dgm:prSet phldrT="[Текст]"/>
      <dgm:spPr/>
      <dgm:t>
        <a:bodyPr/>
        <a:lstStyle/>
        <a:p>
          <a:r>
            <a:rPr lang="ru-RU" dirty="0" smtClean="0"/>
            <a:t>Пригласить мать ребенка для выявления ресурсов</a:t>
          </a:r>
          <a:endParaRPr lang="ru-RU" dirty="0"/>
        </a:p>
      </dgm:t>
    </dgm:pt>
    <dgm:pt modelId="{DDEDA165-6CAA-4E77-80DB-096E024935E0}" type="parTrans" cxnId="{04046E84-E440-4784-8894-6862F2A66261}">
      <dgm:prSet/>
      <dgm:spPr/>
      <dgm:t>
        <a:bodyPr/>
        <a:lstStyle/>
        <a:p>
          <a:endParaRPr lang="ru-RU"/>
        </a:p>
      </dgm:t>
    </dgm:pt>
    <dgm:pt modelId="{CD3D4DA0-54F8-40FD-A26A-64BAF1314EB6}" type="sibTrans" cxnId="{04046E84-E440-4784-8894-6862F2A66261}">
      <dgm:prSet/>
      <dgm:spPr/>
      <dgm:t>
        <a:bodyPr/>
        <a:lstStyle/>
        <a:p>
          <a:endParaRPr lang="ru-RU"/>
        </a:p>
      </dgm:t>
    </dgm:pt>
    <dgm:pt modelId="{5E610C0D-F799-44F8-8642-F432FD26C47D}" type="pres">
      <dgm:prSet presAssocID="{150C8D6F-975A-457C-B180-669C6FE496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F8C8E-7619-43B7-BC61-3E44E63E30E9}" type="pres">
      <dgm:prSet presAssocID="{DC20029F-E008-494B-962D-7A078E6E7B10}" presName="composite" presStyleCnt="0"/>
      <dgm:spPr/>
    </dgm:pt>
    <dgm:pt modelId="{CEBE2A6F-423F-44A3-AE1B-913190A336A4}" type="pres">
      <dgm:prSet presAssocID="{DC20029F-E008-494B-962D-7A078E6E7B1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3D555-9DBD-44E7-BF4D-5D02EAC47754}" type="pres">
      <dgm:prSet presAssocID="{DC20029F-E008-494B-962D-7A078E6E7B10}" presName="rect2" presStyleLbl="fgImgPlace1" presStyleIdx="0" presStyleCnt="6"/>
      <dgm:spPr/>
    </dgm:pt>
    <dgm:pt modelId="{EACED6FA-B2C5-49E8-9432-B842B4A0709B}" type="pres">
      <dgm:prSet presAssocID="{544E0A14-B4FB-4AC7-A402-CEE0F55F626E}" presName="sibTrans" presStyleCnt="0"/>
      <dgm:spPr/>
    </dgm:pt>
    <dgm:pt modelId="{094358B2-99A4-445D-AC04-5895BA2CC851}" type="pres">
      <dgm:prSet presAssocID="{F201DAB7-64AC-4B55-98FC-DAB87610C18F}" presName="composite" presStyleCnt="0"/>
      <dgm:spPr/>
    </dgm:pt>
    <dgm:pt modelId="{C7B63B46-F5A9-4BAE-9635-8E18B35E1984}" type="pres">
      <dgm:prSet presAssocID="{F201DAB7-64AC-4B55-98FC-DAB87610C18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11F5D-0D44-40B5-98BF-9E161C158F44}" type="pres">
      <dgm:prSet presAssocID="{F201DAB7-64AC-4B55-98FC-DAB87610C18F}" presName="rect2" presStyleLbl="fgImgPlace1" presStyleIdx="1" presStyleCnt="6"/>
      <dgm:spPr/>
    </dgm:pt>
    <dgm:pt modelId="{965B9B96-DABB-43E0-A84B-5A7EF4E0B23E}" type="pres">
      <dgm:prSet presAssocID="{92962B23-84F7-4AA8-B048-585683DA1069}" presName="sibTrans" presStyleCnt="0"/>
      <dgm:spPr/>
    </dgm:pt>
    <dgm:pt modelId="{630D3BCA-36CB-435D-916F-77B5E6796456}" type="pres">
      <dgm:prSet presAssocID="{B4282E7C-0605-4FBF-A73C-4FA8245CF148}" presName="composite" presStyleCnt="0"/>
      <dgm:spPr/>
    </dgm:pt>
    <dgm:pt modelId="{C454B2BF-1F91-41D2-A5AC-1689F15E9D0A}" type="pres">
      <dgm:prSet presAssocID="{B4282E7C-0605-4FBF-A73C-4FA8245CF14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E719A-2381-4F91-9C1B-6B1F91AC18F3}" type="pres">
      <dgm:prSet presAssocID="{B4282E7C-0605-4FBF-A73C-4FA8245CF148}" presName="rect2" presStyleLbl="fgImgPlace1" presStyleIdx="2" presStyleCnt="6"/>
      <dgm:spPr/>
    </dgm:pt>
    <dgm:pt modelId="{330841D4-DBE8-40EA-B3AB-8E83354491CE}" type="pres">
      <dgm:prSet presAssocID="{560FFE12-88F5-4F92-AA91-D0D94D9B30C9}" presName="sibTrans" presStyleCnt="0"/>
      <dgm:spPr/>
    </dgm:pt>
    <dgm:pt modelId="{0A41E9A5-F808-47DA-A66B-0C8917DCCDB7}" type="pres">
      <dgm:prSet presAssocID="{0BF18C10-896D-41C3-BAA3-AC47249A4F78}" presName="composite" presStyleCnt="0"/>
      <dgm:spPr/>
    </dgm:pt>
    <dgm:pt modelId="{9B2C5F23-F9C1-4F66-85BB-A1F56B05F032}" type="pres">
      <dgm:prSet presAssocID="{0BF18C10-896D-41C3-BAA3-AC47249A4F7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D4A68-6B52-4982-8481-E35806562A32}" type="pres">
      <dgm:prSet presAssocID="{0BF18C10-896D-41C3-BAA3-AC47249A4F78}" presName="rect2" presStyleLbl="fgImgPlace1" presStyleIdx="3" presStyleCnt="6"/>
      <dgm:spPr/>
    </dgm:pt>
    <dgm:pt modelId="{C6FE0438-1E30-405A-8B44-91F895BBC363}" type="pres">
      <dgm:prSet presAssocID="{C0F2536F-7349-4E30-9F4A-7B6ABC3B8ACC}" presName="sibTrans" presStyleCnt="0"/>
      <dgm:spPr/>
    </dgm:pt>
    <dgm:pt modelId="{1190984B-6FB2-474D-8ABD-1BE88300708A}" type="pres">
      <dgm:prSet presAssocID="{B9C67AC6-722F-4352-AD0D-907710EDDA1B}" presName="composite" presStyleCnt="0"/>
      <dgm:spPr/>
    </dgm:pt>
    <dgm:pt modelId="{F9995DA9-C018-4500-93B8-62E3F0119EE4}" type="pres">
      <dgm:prSet presAssocID="{B9C67AC6-722F-4352-AD0D-907710EDDA1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3BCE-D82A-4F95-9848-91ED87668CFD}" type="pres">
      <dgm:prSet presAssocID="{B9C67AC6-722F-4352-AD0D-907710EDDA1B}" presName="rect2" presStyleLbl="fgImgPlace1" presStyleIdx="4" presStyleCnt="6"/>
      <dgm:spPr/>
    </dgm:pt>
    <dgm:pt modelId="{EC2312FF-88DF-4706-A603-020D680BC85E}" type="pres">
      <dgm:prSet presAssocID="{CD3D4DA0-54F8-40FD-A26A-64BAF1314EB6}" presName="sibTrans" presStyleCnt="0"/>
      <dgm:spPr/>
    </dgm:pt>
    <dgm:pt modelId="{C931D1EC-D158-4B3C-8308-70EF8B0E24A1}" type="pres">
      <dgm:prSet presAssocID="{3D34B829-9637-4ED8-BC1E-3122439C7F1A}" presName="composite" presStyleCnt="0"/>
      <dgm:spPr/>
    </dgm:pt>
    <dgm:pt modelId="{9AE8C44C-4C3C-4BDD-9645-28F48FA03D04}" type="pres">
      <dgm:prSet presAssocID="{3D34B829-9637-4ED8-BC1E-3122439C7F1A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8DD87-FB21-4D63-B0B8-14BB8F7DEE02}" type="pres">
      <dgm:prSet presAssocID="{3D34B829-9637-4ED8-BC1E-3122439C7F1A}" presName="rect2" presStyleLbl="fgImgPlace1" presStyleIdx="5" presStyleCnt="6"/>
      <dgm:spPr/>
    </dgm:pt>
  </dgm:ptLst>
  <dgm:cxnLst>
    <dgm:cxn modelId="{50F7F314-881F-4134-8D10-94606D7F4291}" type="presOf" srcId="{0BF18C10-896D-41C3-BAA3-AC47249A4F78}" destId="{9B2C5F23-F9C1-4F66-85BB-A1F56B05F032}" srcOrd="0" destOrd="0" presId="urn:microsoft.com/office/officeart/2008/layout/PictureStrips"/>
    <dgm:cxn modelId="{A183DE77-A968-498D-980A-460DA3DF3FA8}" srcId="{150C8D6F-975A-457C-B180-669C6FE49641}" destId="{B4282E7C-0605-4FBF-A73C-4FA8245CF148}" srcOrd="2" destOrd="0" parTransId="{DDF508FB-9944-4DB6-ACC5-E2025CD2FAA2}" sibTransId="{560FFE12-88F5-4F92-AA91-D0D94D9B30C9}"/>
    <dgm:cxn modelId="{86CC8438-EE68-4D5F-BAD7-3B9F63C6FB6D}" type="presOf" srcId="{3D34B829-9637-4ED8-BC1E-3122439C7F1A}" destId="{9AE8C44C-4C3C-4BDD-9645-28F48FA03D04}" srcOrd="0" destOrd="0" presId="urn:microsoft.com/office/officeart/2008/layout/PictureStrips"/>
    <dgm:cxn modelId="{3DF531E3-AF30-4E57-90B2-DF8A7CC5FA19}" srcId="{150C8D6F-975A-457C-B180-669C6FE49641}" destId="{DC20029F-E008-494B-962D-7A078E6E7B10}" srcOrd="0" destOrd="0" parTransId="{89ABD806-7D6A-4816-B089-FC34D21F71C8}" sibTransId="{544E0A14-B4FB-4AC7-A402-CEE0F55F626E}"/>
    <dgm:cxn modelId="{AAC1988E-6777-4B37-80C4-EF2F63BCE94F}" srcId="{150C8D6F-975A-457C-B180-669C6FE49641}" destId="{0BF18C10-896D-41C3-BAA3-AC47249A4F78}" srcOrd="3" destOrd="0" parTransId="{EB57FC73-88F8-4D42-A1B4-2BCADB71B588}" sibTransId="{C0F2536F-7349-4E30-9F4A-7B6ABC3B8ACC}"/>
    <dgm:cxn modelId="{57E0907C-A354-4E43-8030-EF2164318A13}" type="presOf" srcId="{F201DAB7-64AC-4B55-98FC-DAB87610C18F}" destId="{C7B63B46-F5A9-4BAE-9635-8E18B35E1984}" srcOrd="0" destOrd="0" presId="urn:microsoft.com/office/officeart/2008/layout/PictureStrips"/>
    <dgm:cxn modelId="{5FD9B336-3EF7-42C3-826C-57C8D350564A}" srcId="{150C8D6F-975A-457C-B180-669C6FE49641}" destId="{3D34B829-9637-4ED8-BC1E-3122439C7F1A}" srcOrd="5" destOrd="0" parTransId="{82D04B9F-D62C-404F-9E69-76114BADC3FE}" sibTransId="{1C70ACE9-2DF3-4313-B9CD-56D05DC543EB}"/>
    <dgm:cxn modelId="{410E0C12-256D-40A3-9BE6-E1A59FE08321}" type="presOf" srcId="{B9C67AC6-722F-4352-AD0D-907710EDDA1B}" destId="{F9995DA9-C018-4500-93B8-62E3F0119EE4}" srcOrd="0" destOrd="0" presId="urn:microsoft.com/office/officeart/2008/layout/PictureStrips"/>
    <dgm:cxn modelId="{42B92538-74FA-4B56-8625-137AA4E5A37D}" type="presOf" srcId="{DC20029F-E008-494B-962D-7A078E6E7B10}" destId="{CEBE2A6F-423F-44A3-AE1B-913190A336A4}" srcOrd="0" destOrd="0" presId="urn:microsoft.com/office/officeart/2008/layout/PictureStrips"/>
    <dgm:cxn modelId="{2FAB0350-CE24-4A9F-864F-B2231ABD457B}" type="presOf" srcId="{150C8D6F-975A-457C-B180-669C6FE49641}" destId="{5E610C0D-F799-44F8-8642-F432FD26C47D}" srcOrd="0" destOrd="0" presId="urn:microsoft.com/office/officeart/2008/layout/PictureStrips"/>
    <dgm:cxn modelId="{3CFEE5CC-B82C-4A5E-820B-6502EE2FE2B7}" type="presOf" srcId="{B4282E7C-0605-4FBF-A73C-4FA8245CF148}" destId="{C454B2BF-1F91-41D2-A5AC-1689F15E9D0A}" srcOrd="0" destOrd="0" presId="urn:microsoft.com/office/officeart/2008/layout/PictureStrips"/>
    <dgm:cxn modelId="{04046E84-E440-4784-8894-6862F2A66261}" srcId="{150C8D6F-975A-457C-B180-669C6FE49641}" destId="{B9C67AC6-722F-4352-AD0D-907710EDDA1B}" srcOrd="4" destOrd="0" parTransId="{DDEDA165-6CAA-4E77-80DB-096E024935E0}" sibTransId="{CD3D4DA0-54F8-40FD-A26A-64BAF1314EB6}"/>
    <dgm:cxn modelId="{106C2A3B-0117-439F-97BC-DF4256153E0E}" srcId="{150C8D6F-975A-457C-B180-669C6FE49641}" destId="{F201DAB7-64AC-4B55-98FC-DAB87610C18F}" srcOrd="1" destOrd="0" parTransId="{4235A48A-595E-45BB-8FB5-0CD033E7D9D6}" sibTransId="{92962B23-84F7-4AA8-B048-585683DA1069}"/>
    <dgm:cxn modelId="{D0FD1A47-7AA1-4C85-BE92-5A239012B6E2}" type="presParOf" srcId="{5E610C0D-F799-44F8-8642-F432FD26C47D}" destId="{FBEF8C8E-7619-43B7-BC61-3E44E63E30E9}" srcOrd="0" destOrd="0" presId="urn:microsoft.com/office/officeart/2008/layout/PictureStrips"/>
    <dgm:cxn modelId="{30019CAF-C1E0-4162-9B9D-F00045E35C99}" type="presParOf" srcId="{FBEF8C8E-7619-43B7-BC61-3E44E63E30E9}" destId="{CEBE2A6F-423F-44A3-AE1B-913190A336A4}" srcOrd="0" destOrd="0" presId="urn:microsoft.com/office/officeart/2008/layout/PictureStrips"/>
    <dgm:cxn modelId="{4FFB9F91-7CF8-4DFE-897B-A0DA071BC6B6}" type="presParOf" srcId="{FBEF8C8E-7619-43B7-BC61-3E44E63E30E9}" destId="{4E53D555-9DBD-44E7-BF4D-5D02EAC47754}" srcOrd="1" destOrd="0" presId="urn:microsoft.com/office/officeart/2008/layout/PictureStrips"/>
    <dgm:cxn modelId="{53C38291-E992-4F2A-AF47-01633E4FC9E2}" type="presParOf" srcId="{5E610C0D-F799-44F8-8642-F432FD26C47D}" destId="{EACED6FA-B2C5-49E8-9432-B842B4A0709B}" srcOrd="1" destOrd="0" presId="urn:microsoft.com/office/officeart/2008/layout/PictureStrips"/>
    <dgm:cxn modelId="{24B3A3ED-8C8A-4D8A-8BE3-9D91A919B479}" type="presParOf" srcId="{5E610C0D-F799-44F8-8642-F432FD26C47D}" destId="{094358B2-99A4-445D-AC04-5895BA2CC851}" srcOrd="2" destOrd="0" presId="urn:microsoft.com/office/officeart/2008/layout/PictureStrips"/>
    <dgm:cxn modelId="{254AADAE-2B27-4E0F-AC28-6E49A6559063}" type="presParOf" srcId="{094358B2-99A4-445D-AC04-5895BA2CC851}" destId="{C7B63B46-F5A9-4BAE-9635-8E18B35E1984}" srcOrd="0" destOrd="0" presId="urn:microsoft.com/office/officeart/2008/layout/PictureStrips"/>
    <dgm:cxn modelId="{AD1FB2FC-C19C-46B7-9EB0-33AD888CB6F7}" type="presParOf" srcId="{094358B2-99A4-445D-AC04-5895BA2CC851}" destId="{EA311F5D-0D44-40B5-98BF-9E161C158F44}" srcOrd="1" destOrd="0" presId="urn:microsoft.com/office/officeart/2008/layout/PictureStrips"/>
    <dgm:cxn modelId="{1B627506-C9FF-4DCF-9207-1CF0C70CF6EA}" type="presParOf" srcId="{5E610C0D-F799-44F8-8642-F432FD26C47D}" destId="{965B9B96-DABB-43E0-A84B-5A7EF4E0B23E}" srcOrd="3" destOrd="0" presId="urn:microsoft.com/office/officeart/2008/layout/PictureStrips"/>
    <dgm:cxn modelId="{9E1B42F8-0AE3-47B8-BB15-24055DADC8DA}" type="presParOf" srcId="{5E610C0D-F799-44F8-8642-F432FD26C47D}" destId="{630D3BCA-36CB-435D-916F-77B5E6796456}" srcOrd="4" destOrd="0" presId="urn:microsoft.com/office/officeart/2008/layout/PictureStrips"/>
    <dgm:cxn modelId="{90625298-F5A0-41EA-8D43-4B5CA7C672D4}" type="presParOf" srcId="{630D3BCA-36CB-435D-916F-77B5E6796456}" destId="{C454B2BF-1F91-41D2-A5AC-1689F15E9D0A}" srcOrd="0" destOrd="0" presId="urn:microsoft.com/office/officeart/2008/layout/PictureStrips"/>
    <dgm:cxn modelId="{2B78CEE6-EA79-4CCE-B303-38677928223F}" type="presParOf" srcId="{630D3BCA-36CB-435D-916F-77B5E6796456}" destId="{CACE719A-2381-4F91-9C1B-6B1F91AC18F3}" srcOrd="1" destOrd="0" presId="urn:microsoft.com/office/officeart/2008/layout/PictureStrips"/>
    <dgm:cxn modelId="{80497091-6423-4B90-8D5C-F76F67C10A43}" type="presParOf" srcId="{5E610C0D-F799-44F8-8642-F432FD26C47D}" destId="{330841D4-DBE8-40EA-B3AB-8E83354491CE}" srcOrd="5" destOrd="0" presId="urn:microsoft.com/office/officeart/2008/layout/PictureStrips"/>
    <dgm:cxn modelId="{DD0E745D-D34D-45E4-98D9-6FD4002FA320}" type="presParOf" srcId="{5E610C0D-F799-44F8-8642-F432FD26C47D}" destId="{0A41E9A5-F808-47DA-A66B-0C8917DCCDB7}" srcOrd="6" destOrd="0" presId="urn:microsoft.com/office/officeart/2008/layout/PictureStrips"/>
    <dgm:cxn modelId="{B945337D-461C-48A5-8697-873F94BBCFE0}" type="presParOf" srcId="{0A41E9A5-F808-47DA-A66B-0C8917DCCDB7}" destId="{9B2C5F23-F9C1-4F66-85BB-A1F56B05F032}" srcOrd="0" destOrd="0" presId="urn:microsoft.com/office/officeart/2008/layout/PictureStrips"/>
    <dgm:cxn modelId="{8F4BF49E-4D32-43B6-8EBD-90B0F6C12944}" type="presParOf" srcId="{0A41E9A5-F808-47DA-A66B-0C8917DCCDB7}" destId="{B58D4A68-6B52-4982-8481-E35806562A32}" srcOrd="1" destOrd="0" presId="urn:microsoft.com/office/officeart/2008/layout/PictureStrips"/>
    <dgm:cxn modelId="{ACF27175-2DB4-4432-8B27-A961D06435A0}" type="presParOf" srcId="{5E610C0D-F799-44F8-8642-F432FD26C47D}" destId="{C6FE0438-1E30-405A-8B44-91F895BBC363}" srcOrd="7" destOrd="0" presId="urn:microsoft.com/office/officeart/2008/layout/PictureStrips"/>
    <dgm:cxn modelId="{D72B1262-0F5B-48A1-97C0-2F6377D334E5}" type="presParOf" srcId="{5E610C0D-F799-44F8-8642-F432FD26C47D}" destId="{1190984B-6FB2-474D-8ABD-1BE88300708A}" srcOrd="8" destOrd="0" presId="urn:microsoft.com/office/officeart/2008/layout/PictureStrips"/>
    <dgm:cxn modelId="{A0112FA1-B4B9-4CCA-AB2A-F3D7BF9EE442}" type="presParOf" srcId="{1190984B-6FB2-474D-8ABD-1BE88300708A}" destId="{F9995DA9-C018-4500-93B8-62E3F0119EE4}" srcOrd="0" destOrd="0" presId="urn:microsoft.com/office/officeart/2008/layout/PictureStrips"/>
    <dgm:cxn modelId="{31762C03-6A33-41B4-A466-956031FD395A}" type="presParOf" srcId="{1190984B-6FB2-474D-8ABD-1BE88300708A}" destId="{5D823BCE-D82A-4F95-9848-91ED87668CFD}" srcOrd="1" destOrd="0" presId="urn:microsoft.com/office/officeart/2008/layout/PictureStrips"/>
    <dgm:cxn modelId="{E45357C2-34BC-427B-9432-0DB6F5E71734}" type="presParOf" srcId="{5E610C0D-F799-44F8-8642-F432FD26C47D}" destId="{EC2312FF-88DF-4706-A603-020D680BC85E}" srcOrd="9" destOrd="0" presId="urn:microsoft.com/office/officeart/2008/layout/PictureStrips"/>
    <dgm:cxn modelId="{8CD70E10-220B-48A3-A2CA-DA5F0E09A6CF}" type="presParOf" srcId="{5E610C0D-F799-44F8-8642-F432FD26C47D}" destId="{C931D1EC-D158-4B3C-8308-70EF8B0E24A1}" srcOrd="10" destOrd="0" presId="urn:microsoft.com/office/officeart/2008/layout/PictureStrips"/>
    <dgm:cxn modelId="{6D7F8515-D757-46EC-AD42-423C848EB227}" type="presParOf" srcId="{C931D1EC-D158-4B3C-8308-70EF8B0E24A1}" destId="{9AE8C44C-4C3C-4BDD-9645-28F48FA03D04}" srcOrd="0" destOrd="0" presId="urn:microsoft.com/office/officeart/2008/layout/PictureStrips"/>
    <dgm:cxn modelId="{38671B82-C0EF-44CD-9A35-24971DE0C6AF}" type="presParOf" srcId="{C931D1EC-D158-4B3C-8308-70EF8B0E24A1}" destId="{37B8DD87-FB21-4D63-B0B8-14BB8F7DEE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0C8D6F-975A-457C-B180-669C6FE49641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0029F-E008-494B-962D-7A078E6E7B10}">
      <dgm:prSet phldrT="[Текст]"/>
      <dgm:spPr/>
      <dgm:t>
        <a:bodyPr/>
        <a:lstStyle/>
        <a:p>
          <a:r>
            <a:rPr lang="ru-RU" dirty="0" smtClean="0"/>
            <a:t>Получить сведения от педагога о мобилизации отца</a:t>
          </a:r>
          <a:endParaRPr lang="ru-RU" dirty="0"/>
        </a:p>
      </dgm:t>
    </dgm:pt>
    <dgm:pt modelId="{89ABD806-7D6A-4816-B089-FC34D21F71C8}" type="parTrans" cxnId="{3DF531E3-AF30-4E57-90B2-DF8A7CC5FA19}">
      <dgm:prSet/>
      <dgm:spPr/>
      <dgm:t>
        <a:bodyPr/>
        <a:lstStyle/>
        <a:p>
          <a:endParaRPr lang="ru-RU"/>
        </a:p>
      </dgm:t>
    </dgm:pt>
    <dgm:pt modelId="{544E0A14-B4FB-4AC7-A402-CEE0F55F626E}" type="sibTrans" cxnId="{3DF531E3-AF30-4E57-90B2-DF8A7CC5FA19}">
      <dgm:prSet/>
      <dgm:spPr/>
      <dgm:t>
        <a:bodyPr/>
        <a:lstStyle/>
        <a:p>
          <a:endParaRPr lang="ru-RU"/>
        </a:p>
      </dgm:t>
    </dgm:pt>
    <dgm:pt modelId="{F201DAB7-64AC-4B55-98FC-DAB87610C18F}">
      <dgm:prSet phldrT="[Текст]"/>
      <dgm:spPr/>
      <dgm:t>
        <a:bodyPr/>
        <a:lstStyle/>
        <a:p>
          <a:r>
            <a:rPr lang="ru-RU" dirty="0" smtClean="0"/>
            <a:t>Провести беседу с ребенком – дать ощущение безопасности, опоры на взрослого</a:t>
          </a:r>
          <a:endParaRPr lang="ru-RU" dirty="0"/>
        </a:p>
      </dgm:t>
    </dgm:pt>
    <dgm:pt modelId="{4235A48A-595E-45BB-8FB5-0CD033E7D9D6}" type="parTrans" cxnId="{106C2A3B-0117-439F-97BC-DF4256153E0E}">
      <dgm:prSet/>
      <dgm:spPr/>
      <dgm:t>
        <a:bodyPr/>
        <a:lstStyle/>
        <a:p>
          <a:endParaRPr lang="ru-RU"/>
        </a:p>
      </dgm:t>
    </dgm:pt>
    <dgm:pt modelId="{92962B23-84F7-4AA8-B048-585683DA1069}" type="sibTrans" cxnId="{106C2A3B-0117-439F-97BC-DF4256153E0E}">
      <dgm:prSet/>
      <dgm:spPr/>
      <dgm:t>
        <a:bodyPr/>
        <a:lstStyle/>
        <a:p>
          <a:endParaRPr lang="ru-RU"/>
        </a:p>
      </dgm:t>
    </dgm:pt>
    <dgm:pt modelId="{B4282E7C-0605-4FBF-A73C-4FA8245CF148}">
      <dgm:prSet phldrT="[Текст]"/>
      <dgm:spPr/>
      <dgm:t>
        <a:bodyPr/>
        <a:lstStyle/>
        <a:p>
          <a:r>
            <a:rPr lang="ru-RU" dirty="0" smtClean="0"/>
            <a:t>Наблюдать за изменением психоэмоционального состояния ребенка</a:t>
          </a:r>
          <a:endParaRPr lang="ru-RU" dirty="0"/>
        </a:p>
      </dgm:t>
    </dgm:pt>
    <dgm:pt modelId="{DDF508FB-9944-4DB6-ACC5-E2025CD2FAA2}" type="parTrans" cxnId="{A183DE77-A968-498D-980A-460DA3DF3FA8}">
      <dgm:prSet/>
      <dgm:spPr/>
      <dgm:t>
        <a:bodyPr/>
        <a:lstStyle/>
        <a:p>
          <a:endParaRPr lang="ru-RU"/>
        </a:p>
      </dgm:t>
    </dgm:pt>
    <dgm:pt modelId="{560FFE12-88F5-4F92-AA91-D0D94D9B30C9}" type="sibTrans" cxnId="{A183DE77-A968-498D-980A-460DA3DF3FA8}">
      <dgm:prSet/>
      <dgm:spPr/>
      <dgm:t>
        <a:bodyPr/>
        <a:lstStyle/>
        <a:p>
          <a:endParaRPr lang="ru-RU"/>
        </a:p>
      </dgm:t>
    </dgm:pt>
    <dgm:pt modelId="{3D34B829-9637-4ED8-BC1E-3122439C7F1A}">
      <dgm:prSet phldrT="[Текст]"/>
      <dgm:spPr/>
      <dgm:t>
        <a:bodyPr/>
        <a:lstStyle/>
        <a:p>
          <a:r>
            <a:rPr lang="ru-RU" dirty="0" smtClean="0"/>
            <a:t>Предложить  матери  участие  в соответствующих мероприятиях</a:t>
          </a:r>
          <a:endParaRPr lang="ru-RU" dirty="0"/>
        </a:p>
      </dgm:t>
    </dgm:pt>
    <dgm:pt modelId="{82D04B9F-D62C-404F-9E69-76114BADC3FE}" type="parTrans" cxnId="{5FD9B336-3EF7-42C3-826C-57C8D350564A}">
      <dgm:prSet/>
      <dgm:spPr/>
      <dgm:t>
        <a:bodyPr/>
        <a:lstStyle/>
        <a:p>
          <a:endParaRPr lang="ru-RU"/>
        </a:p>
      </dgm:t>
    </dgm:pt>
    <dgm:pt modelId="{1C70ACE9-2DF3-4313-B9CD-56D05DC543EB}" type="sibTrans" cxnId="{5FD9B336-3EF7-42C3-826C-57C8D350564A}">
      <dgm:prSet/>
      <dgm:spPr/>
      <dgm:t>
        <a:bodyPr/>
        <a:lstStyle/>
        <a:p>
          <a:endParaRPr lang="ru-RU"/>
        </a:p>
      </dgm:t>
    </dgm:pt>
    <dgm:pt modelId="{0BF18C10-896D-41C3-BAA3-AC47249A4F78}">
      <dgm:prSet phldrT="[Текст]"/>
      <dgm:spPr/>
      <dgm:t>
        <a:bodyPr/>
        <a:lstStyle/>
        <a:p>
          <a:r>
            <a:rPr lang="ru-RU" dirty="0" smtClean="0"/>
            <a:t>Использовать методы и приемы на снятие тревожности и повышения уверенности</a:t>
          </a:r>
          <a:endParaRPr lang="ru-RU" dirty="0"/>
        </a:p>
      </dgm:t>
    </dgm:pt>
    <dgm:pt modelId="{EB57FC73-88F8-4D42-A1B4-2BCADB71B588}" type="parTrans" cxnId="{AAC1988E-6777-4B37-80C4-EF2F63BCE94F}">
      <dgm:prSet/>
      <dgm:spPr/>
      <dgm:t>
        <a:bodyPr/>
        <a:lstStyle/>
        <a:p>
          <a:endParaRPr lang="ru-RU"/>
        </a:p>
      </dgm:t>
    </dgm:pt>
    <dgm:pt modelId="{C0F2536F-7349-4E30-9F4A-7B6ABC3B8ACC}" type="sibTrans" cxnId="{AAC1988E-6777-4B37-80C4-EF2F63BCE94F}">
      <dgm:prSet/>
      <dgm:spPr/>
      <dgm:t>
        <a:bodyPr/>
        <a:lstStyle/>
        <a:p>
          <a:endParaRPr lang="ru-RU"/>
        </a:p>
      </dgm:t>
    </dgm:pt>
    <dgm:pt modelId="{B9C67AC6-722F-4352-AD0D-907710EDDA1B}">
      <dgm:prSet phldrT="[Текст]"/>
      <dgm:spPr/>
      <dgm:t>
        <a:bodyPr/>
        <a:lstStyle/>
        <a:p>
          <a:r>
            <a:rPr lang="ru-RU" dirty="0" smtClean="0"/>
            <a:t>Пригласить мать ребенка для выявления ресурсов</a:t>
          </a:r>
          <a:endParaRPr lang="ru-RU" dirty="0"/>
        </a:p>
      </dgm:t>
    </dgm:pt>
    <dgm:pt modelId="{DDEDA165-6CAA-4E77-80DB-096E024935E0}" type="parTrans" cxnId="{04046E84-E440-4784-8894-6862F2A66261}">
      <dgm:prSet/>
      <dgm:spPr/>
      <dgm:t>
        <a:bodyPr/>
        <a:lstStyle/>
        <a:p>
          <a:endParaRPr lang="ru-RU"/>
        </a:p>
      </dgm:t>
    </dgm:pt>
    <dgm:pt modelId="{CD3D4DA0-54F8-40FD-A26A-64BAF1314EB6}" type="sibTrans" cxnId="{04046E84-E440-4784-8894-6862F2A66261}">
      <dgm:prSet/>
      <dgm:spPr/>
      <dgm:t>
        <a:bodyPr/>
        <a:lstStyle/>
        <a:p>
          <a:endParaRPr lang="ru-RU"/>
        </a:p>
      </dgm:t>
    </dgm:pt>
    <dgm:pt modelId="{5E610C0D-F799-44F8-8642-F432FD26C47D}" type="pres">
      <dgm:prSet presAssocID="{150C8D6F-975A-457C-B180-669C6FE496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F8C8E-7619-43B7-BC61-3E44E63E30E9}" type="pres">
      <dgm:prSet presAssocID="{DC20029F-E008-494B-962D-7A078E6E7B10}" presName="composite" presStyleCnt="0"/>
      <dgm:spPr/>
    </dgm:pt>
    <dgm:pt modelId="{CEBE2A6F-423F-44A3-AE1B-913190A336A4}" type="pres">
      <dgm:prSet presAssocID="{DC20029F-E008-494B-962D-7A078E6E7B1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3D555-9DBD-44E7-BF4D-5D02EAC47754}" type="pres">
      <dgm:prSet presAssocID="{DC20029F-E008-494B-962D-7A078E6E7B10}" presName="rect2" presStyleLbl="fgImgPlace1" presStyleIdx="0" presStyleCnt="6"/>
      <dgm:spPr/>
    </dgm:pt>
    <dgm:pt modelId="{EACED6FA-B2C5-49E8-9432-B842B4A0709B}" type="pres">
      <dgm:prSet presAssocID="{544E0A14-B4FB-4AC7-A402-CEE0F55F626E}" presName="sibTrans" presStyleCnt="0"/>
      <dgm:spPr/>
    </dgm:pt>
    <dgm:pt modelId="{094358B2-99A4-445D-AC04-5895BA2CC851}" type="pres">
      <dgm:prSet presAssocID="{F201DAB7-64AC-4B55-98FC-DAB87610C18F}" presName="composite" presStyleCnt="0"/>
      <dgm:spPr/>
    </dgm:pt>
    <dgm:pt modelId="{C7B63B46-F5A9-4BAE-9635-8E18B35E1984}" type="pres">
      <dgm:prSet presAssocID="{F201DAB7-64AC-4B55-98FC-DAB87610C18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11F5D-0D44-40B5-98BF-9E161C158F44}" type="pres">
      <dgm:prSet presAssocID="{F201DAB7-64AC-4B55-98FC-DAB87610C18F}" presName="rect2" presStyleLbl="fgImgPlace1" presStyleIdx="1" presStyleCnt="6"/>
      <dgm:spPr/>
    </dgm:pt>
    <dgm:pt modelId="{965B9B96-DABB-43E0-A84B-5A7EF4E0B23E}" type="pres">
      <dgm:prSet presAssocID="{92962B23-84F7-4AA8-B048-585683DA1069}" presName="sibTrans" presStyleCnt="0"/>
      <dgm:spPr/>
    </dgm:pt>
    <dgm:pt modelId="{630D3BCA-36CB-435D-916F-77B5E6796456}" type="pres">
      <dgm:prSet presAssocID="{B4282E7C-0605-4FBF-A73C-4FA8245CF148}" presName="composite" presStyleCnt="0"/>
      <dgm:spPr/>
    </dgm:pt>
    <dgm:pt modelId="{C454B2BF-1F91-41D2-A5AC-1689F15E9D0A}" type="pres">
      <dgm:prSet presAssocID="{B4282E7C-0605-4FBF-A73C-4FA8245CF14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E719A-2381-4F91-9C1B-6B1F91AC18F3}" type="pres">
      <dgm:prSet presAssocID="{B4282E7C-0605-4FBF-A73C-4FA8245CF148}" presName="rect2" presStyleLbl="fgImgPlace1" presStyleIdx="2" presStyleCnt="6"/>
      <dgm:spPr/>
    </dgm:pt>
    <dgm:pt modelId="{330841D4-DBE8-40EA-B3AB-8E83354491CE}" type="pres">
      <dgm:prSet presAssocID="{560FFE12-88F5-4F92-AA91-D0D94D9B30C9}" presName="sibTrans" presStyleCnt="0"/>
      <dgm:spPr/>
    </dgm:pt>
    <dgm:pt modelId="{0A41E9A5-F808-47DA-A66B-0C8917DCCDB7}" type="pres">
      <dgm:prSet presAssocID="{0BF18C10-896D-41C3-BAA3-AC47249A4F78}" presName="composite" presStyleCnt="0"/>
      <dgm:spPr/>
    </dgm:pt>
    <dgm:pt modelId="{9B2C5F23-F9C1-4F66-85BB-A1F56B05F032}" type="pres">
      <dgm:prSet presAssocID="{0BF18C10-896D-41C3-BAA3-AC47249A4F7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D4A68-6B52-4982-8481-E35806562A32}" type="pres">
      <dgm:prSet presAssocID="{0BF18C10-896D-41C3-BAA3-AC47249A4F78}" presName="rect2" presStyleLbl="fgImgPlace1" presStyleIdx="3" presStyleCnt="6"/>
      <dgm:spPr/>
    </dgm:pt>
    <dgm:pt modelId="{C6FE0438-1E30-405A-8B44-91F895BBC363}" type="pres">
      <dgm:prSet presAssocID="{C0F2536F-7349-4E30-9F4A-7B6ABC3B8ACC}" presName="sibTrans" presStyleCnt="0"/>
      <dgm:spPr/>
    </dgm:pt>
    <dgm:pt modelId="{1190984B-6FB2-474D-8ABD-1BE88300708A}" type="pres">
      <dgm:prSet presAssocID="{B9C67AC6-722F-4352-AD0D-907710EDDA1B}" presName="composite" presStyleCnt="0"/>
      <dgm:spPr/>
    </dgm:pt>
    <dgm:pt modelId="{F9995DA9-C018-4500-93B8-62E3F0119EE4}" type="pres">
      <dgm:prSet presAssocID="{B9C67AC6-722F-4352-AD0D-907710EDDA1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3BCE-D82A-4F95-9848-91ED87668CFD}" type="pres">
      <dgm:prSet presAssocID="{B9C67AC6-722F-4352-AD0D-907710EDDA1B}" presName="rect2" presStyleLbl="fgImgPlace1" presStyleIdx="4" presStyleCnt="6"/>
      <dgm:spPr/>
    </dgm:pt>
    <dgm:pt modelId="{EC2312FF-88DF-4706-A603-020D680BC85E}" type="pres">
      <dgm:prSet presAssocID="{CD3D4DA0-54F8-40FD-A26A-64BAF1314EB6}" presName="sibTrans" presStyleCnt="0"/>
      <dgm:spPr/>
    </dgm:pt>
    <dgm:pt modelId="{C931D1EC-D158-4B3C-8308-70EF8B0E24A1}" type="pres">
      <dgm:prSet presAssocID="{3D34B829-9637-4ED8-BC1E-3122439C7F1A}" presName="composite" presStyleCnt="0"/>
      <dgm:spPr/>
    </dgm:pt>
    <dgm:pt modelId="{9AE8C44C-4C3C-4BDD-9645-28F48FA03D04}" type="pres">
      <dgm:prSet presAssocID="{3D34B829-9637-4ED8-BC1E-3122439C7F1A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8DD87-FB21-4D63-B0B8-14BB8F7DEE02}" type="pres">
      <dgm:prSet presAssocID="{3D34B829-9637-4ED8-BC1E-3122439C7F1A}" presName="rect2" presStyleLbl="fgImgPlace1" presStyleIdx="5" presStyleCnt="6"/>
      <dgm:spPr/>
    </dgm:pt>
  </dgm:ptLst>
  <dgm:cxnLst>
    <dgm:cxn modelId="{47C5A397-1FD2-4CCA-897F-5918A66ED43D}" type="presOf" srcId="{0BF18C10-896D-41C3-BAA3-AC47249A4F78}" destId="{9B2C5F23-F9C1-4F66-85BB-A1F56B05F032}" srcOrd="0" destOrd="0" presId="urn:microsoft.com/office/officeart/2008/layout/PictureStrips"/>
    <dgm:cxn modelId="{CE0614D1-B8F0-4CED-AB1A-A72D4AFACF95}" type="presOf" srcId="{3D34B829-9637-4ED8-BC1E-3122439C7F1A}" destId="{9AE8C44C-4C3C-4BDD-9645-28F48FA03D04}" srcOrd="0" destOrd="0" presId="urn:microsoft.com/office/officeart/2008/layout/PictureStrips"/>
    <dgm:cxn modelId="{26E5A8AA-E2FD-4260-BB93-E6E83E3A4FEC}" type="presOf" srcId="{B9C67AC6-722F-4352-AD0D-907710EDDA1B}" destId="{F9995DA9-C018-4500-93B8-62E3F0119EE4}" srcOrd="0" destOrd="0" presId="urn:microsoft.com/office/officeart/2008/layout/PictureStrips"/>
    <dgm:cxn modelId="{5FD9B336-3EF7-42C3-826C-57C8D350564A}" srcId="{150C8D6F-975A-457C-B180-669C6FE49641}" destId="{3D34B829-9637-4ED8-BC1E-3122439C7F1A}" srcOrd="5" destOrd="0" parTransId="{82D04B9F-D62C-404F-9E69-76114BADC3FE}" sibTransId="{1C70ACE9-2DF3-4313-B9CD-56D05DC543EB}"/>
    <dgm:cxn modelId="{3DF531E3-AF30-4E57-90B2-DF8A7CC5FA19}" srcId="{150C8D6F-975A-457C-B180-669C6FE49641}" destId="{DC20029F-E008-494B-962D-7A078E6E7B10}" srcOrd="0" destOrd="0" parTransId="{89ABD806-7D6A-4816-B089-FC34D21F71C8}" sibTransId="{544E0A14-B4FB-4AC7-A402-CEE0F55F626E}"/>
    <dgm:cxn modelId="{106C2A3B-0117-439F-97BC-DF4256153E0E}" srcId="{150C8D6F-975A-457C-B180-669C6FE49641}" destId="{F201DAB7-64AC-4B55-98FC-DAB87610C18F}" srcOrd="1" destOrd="0" parTransId="{4235A48A-595E-45BB-8FB5-0CD033E7D9D6}" sibTransId="{92962B23-84F7-4AA8-B048-585683DA1069}"/>
    <dgm:cxn modelId="{FE7B6FEE-D8EF-4857-ACF2-527D9B378BFE}" type="presOf" srcId="{DC20029F-E008-494B-962D-7A078E6E7B10}" destId="{CEBE2A6F-423F-44A3-AE1B-913190A336A4}" srcOrd="0" destOrd="0" presId="urn:microsoft.com/office/officeart/2008/layout/PictureStrips"/>
    <dgm:cxn modelId="{AAC1988E-6777-4B37-80C4-EF2F63BCE94F}" srcId="{150C8D6F-975A-457C-B180-669C6FE49641}" destId="{0BF18C10-896D-41C3-BAA3-AC47249A4F78}" srcOrd="3" destOrd="0" parTransId="{EB57FC73-88F8-4D42-A1B4-2BCADB71B588}" sibTransId="{C0F2536F-7349-4E30-9F4A-7B6ABC3B8ACC}"/>
    <dgm:cxn modelId="{04046E84-E440-4784-8894-6862F2A66261}" srcId="{150C8D6F-975A-457C-B180-669C6FE49641}" destId="{B9C67AC6-722F-4352-AD0D-907710EDDA1B}" srcOrd="4" destOrd="0" parTransId="{DDEDA165-6CAA-4E77-80DB-096E024935E0}" sibTransId="{CD3D4DA0-54F8-40FD-A26A-64BAF1314EB6}"/>
    <dgm:cxn modelId="{A183DE77-A968-498D-980A-460DA3DF3FA8}" srcId="{150C8D6F-975A-457C-B180-669C6FE49641}" destId="{B4282E7C-0605-4FBF-A73C-4FA8245CF148}" srcOrd="2" destOrd="0" parTransId="{DDF508FB-9944-4DB6-ACC5-E2025CD2FAA2}" sibTransId="{560FFE12-88F5-4F92-AA91-D0D94D9B30C9}"/>
    <dgm:cxn modelId="{4E84A03A-A118-497F-B8BE-F925C850F610}" type="presOf" srcId="{F201DAB7-64AC-4B55-98FC-DAB87610C18F}" destId="{C7B63B46-F5A9-4BAE-9635-8E18B35E1984}" srcOrd="0" destOrd="0" presId="urn:microsoft.com/office/officeart/2008/layout/PictureStrips"/>
    <dgm:cxn modelId="{EDD0143F-746C-4D8D-A9A7-FBDDE28DEA46}" type="presOf" srcId="{150C8D6F-975A-457C-B180-669C6FE49641}" destId="{5E610C0D-F799-44F8-8642-F432FD26C47D}" srcOrd="0" destOrd="0" presId="urn:microsoft.com/office/officeart/2008/layout/PictureStrips"/>
    <dgm:cxn modelId="{F3C9C444-A99B-4781-A9A6-2CD69B38D38E}" type="presOf" srcId="{B4282E7C-0605-4FBF-A73C-4FA8245CF148}" destId="{C454B2BF-1F91-41D2-A5AC-1689F15E9D0A}" srcOrd="0" destOrd="0" presId="urn:microsoft.com/office/officeart/2008/layout/PictureStrips"/>
    <dgm:cxn modelId="{813C421E-80CB-4B7C-B14C-5D1842C7C892}" type="presParOf" srcId="{5E610C0D-F799-44F8-8642-F432FD26C47D}" destId="{FBEF8C8E-7619-43B7-BC61-3E44E63E30E9}" srcOrd="0" destOrd="0" presId="urn:microsoft.com/office/officeart/2008/layout/PictureStrips"/>
    <dgm:cxn modelId="{0CAC9458-3698-4383-B1CD-B0A53B1C2D31}" type="presParOf" srcId="{FBEF8C8E-7619-43B7-BC61-3E44E63E30E9}" destId="{CEBE2A6F-423F-44A3-AE1B-913190A336A4}" srcOrd="0" destOrd="0" presId="urn:microsoft.com/office/officeart/2008/layout/PictureStrips"/>
    <dgm:cxn modelId="{70207355-B09D-4CD3-AC5A-21BEC8F02FF6}" type="presParOf" srcId="{FBEF8C8E-7619-43B7-BC61-3E44E63E30E9}" destId="{4E53D555-9DBD-44E7-BF4D-5D02EAC47754}" srcOrd="1" destOrd="0" presId="urn:microsoft.com/office/officeart/2008/layout/PictureStrips"/>
    <dgm:cxn modelId="{B8311723-BB71-4085-9DCC-B31EAF9205E6}" type="presParOf" srcId="{5E610C0D-F799-44F8-8642-F432FD26C47D}" destId="{EACED6FA-B2C5-49E8-9432-B842B4A0709B}" srcOrd="1" destOrd="0" presId="urn:microsoft.com/office/officeart/2008/layout/PictureStrips"/>
    <dgm:cxn modelId="{88541405-CE2D-429D-8A5C-345670563BB0}" type="presParOf" srcId="{5E610C0D-F799-44F8-8642-F432FD26C47D}" destId="{094358B2-99A4-445D-AC04-5895BA2CC851}" srcOrd="2" destOrd="0" presId="urn:microsoft.com/office/officeart/2008/layout/PictureStrips"/>
    <dgm:cxn modelId="{397ED3A8-AD6E-4BD3-84A0-0883F30C6373}" type="presParOf" srcId="{094358B2-99A4-445D-AC04-5895BA2CC851}" destId="{C7B63B46-F5A9-4BAE-9635-8E18B35E1984}" srcOrd="0" destOrd="0" presId="urn:microsoft.com/office/officeart/2008/layout/PictureStrips"/>
    <dgm:cxn modelId="{7D4922B9-A9EE-420F-8439-DE7EA96B02AD}" type="presParOf" srcId="{094358B2-99A4-445D-AC04-5895BA2CC851}" destId="{EA311F5D-0D44-40B5-98BF-9E161C158F44}" srcOrd="1" destOrd="0" presId="urn:microsoft.com/office/officeart/2008/layout/PictureStrips"/>
    <dgm:cxn modelId="{5AD7790C-09C2-4451-BFEC-A2396630C231}" type="presParOf" srcId="{5E610C0D-F799-44F8-8642-F432FD26C47D}" destId="{965B9B96-DABB-43E0-A84B-5A7EF4E0B23E}" srcOrd="3" destOrd="0" presId="urn:microsoft.com/office/officeart/2008/layout/PictureStrips"/>
    <dgm:cxn modelId="{69F19E82-ABDA-4521-BEDC-5B1B961FF536}" type="presParOf" srcId="{5E610C0D-F799-44F8-8642-F432FD26C47D}" destId="{630D3BCA-36CB-435D-916F-77B5E6796456}" srcOrd="4" destOrd="0" presId="urn:microsoft.com/office/officeart/2008/layout/PictureStrips"/>
    <dgm:cxn modelId="{50508205-590F-4E19-858B-9A51FA6B11F5}" type="presParOf" srcId="{630D3BCA-36CB-435D-916F-77B5E6796456}" destId="{C454B2BF-1F91-41D2-A5AC-1689F15E9D0A}" srcOrd="0" destOrd="0" presId="urn:microsoft.com/office/officeart/2008/layout/PictureStrips"/>
    <dgm:cxn modelId="{CDE82716-89CC-4E05-BF86-486A9007E6CA}" type="presParOf" srcId="{630D3BCA-36CB-435D-916F-77B5E6796456}" destId="{CACE719A-2381-4F91-9C1B-6B1F91AC18F3}" srcOrd="1" destOrd="0" presId="urn:microsoft.com/office/officeart/2008/layout/PictureStrips"/>
    <dgm:cxn modelId="{5BD0127F-C276-485F-9439-460A7A77353C}" type="presParOf" srcId="{5E610C0D-F799-44F8-8642-F432FD26C47D}" destId="{330841D4-DBE8-40EA-B3AB-8E83354491CE}" srcOrd="5" destOrd="0" presId="urn:microsoft.com/office/officeart/2008/layout/PictureStrips"/>
    <dgm:cxn modelId="{31F36462-9D93-4703-B3B1-85FF4E7AB3F3}" type="presParOf" srcId="{5E610C0D-F799-44F8-8642-F432FD26C47D}" destId="{0A41E9A5-F808-47DA-A66B-0C8917DCCDB7}" srcOrd="6" destOrd="0" presId="urn:microsoft.com/office/officeart/2008/layout/PictureStrips"/>
    <dgm:cxn modelId="{B9BD9FD6-F3A6-4C8D-9442-E0A07C8877A9}" type="presParOf" srcId="{0A41E9A5-F808-47DA-A66B-0C8917DCCDB7}" destId="{9B2C5F23-F9C1-4F66-85BB-A1F56B05F032}" srcOrd="0" destOrd="0" presId="urn:microsoft.com/office/officeart/2008/layout/PictureStrips"/>
    <dgm:cxn modelId="{C8C1FB01-D6D6-4D7F-AD88-7EF0E0A6B0AF}" type="presParOf" srcId="{0A41E9A5-F808-47DA-A66B-0C8917DCCDB7}" destId="{B58D4A68-6B52-4982-8481-E35806562A32}" srcOrd="1" destOrd="0" presId="urn:microsoft.com/office/officeart/2008/layout/PictureStrips"/>
    <dgm:cxn modelId="{EAB975C7-7970-4518-9A4A-70A2A128AD48}" type="presParOf" srcId="{5E610C0D-F799-44F8-8642-F432FD26C47D}" destId="{C6FE0438-1E30-405A-8B44-91F895BBC363}" srcOrd="7" destOrd="0" presId="urn:microsoft.com/office/officeart/2008/layout/PictureStrips"/>
    <dgm:cxn modelId="{5954F54D-BD68-4D44-8C59-D182552405DB}" type="presParOf" srcId="{5E610C0D-F799-44F8-8642-F432FD26C47D}" destId="{1190984B-6FB2-474D-8ABD-1BE88300708A}" srcOrd="8" destOrd="0" presId="urn:microsoft.com/office/officeart/2008/layout/PictureStrips"/>
    <dgm:cxn modelId="{CACC5E80-F93B-4202-A8F8-6101D1BD7BB5}" type="presParOf" srcId="{1190984B-6FB2-474D-8ABD-1BE88300708A}" destId="{F9995DA9-C018-4500-93B8-62E3F0119EE4}" srcOrd="0" destOrd="0" presId="urn:microsoft.com/office/officeart/2008/layout/PictureStrips"/>
    <dgm:cxn modelId="{4659E925-05EA-476E-8221-A0952C407972}" type="presParOf" srcId="{1190984B-6FB2-474D-8ABD-1BE88300708A}" destId="{5D823BCE-D82A-4F95-9848-91ED87668CFD}" srcOrd="1" destOrd="0" presId="urn:microsoft.com/office/officeart/2008/layout/PictureStrips"/>
    <dgm:cxn modelId="{5F4B1FFD-FD7D-40B9-BABF-FCD57E1496C8}" type="presParOf" srcId="{5E610C0D-F799-44F8-8642-F432FD26C47D}" destId="{EC2312FF-88DF-4706-A603-020D680BC85E}" srcOrd="9" destOrd="0" presId="urn:microsoft.com/office/officeart/2008/layout/PictureStrips"/>
    <dgm:cxn modelId="{26776453-915D-4578-A1DB-4926A1DB0BCD}" type="presParOf" srcId="{5E610C0D-F799-44F8-8642-F432FD26C47D}" destId="{C931D1EC-D158-4B3C-8308-70EF8B0E24A1}" srcOrd="10" destOrd="0" presId="urn:microsoft.com/office/officeart/2008/layout/PictureStrips"/>
    <dgm:cxn modelId="{F71C7C05-D56C-4551-AA68-4284D7615F36}" type="presParOf" srcId="{C931D1EC-D158-4B3C-8308-70EF8B0E24A1}" destId="{9AE8C44C-4C3C-4BDD-9645-28F48FA03D04}" srcOrd="0" destOrd="0" presId="urn:microsoft.com/office/officeart/2008/layout/PictureStrips"/>
    <dgm:cxn modelId="{610C30A5-391F-49EF-8B96-CC9750EEF9A3}" type="presParOf" srcId="{C931D1EC-D158-4B3C-8308-70EF8B0E24A1}" destId="{37B8DD87-FB21-4D63-B0B8-14BB8F7DEE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023C-6C34-4A33-AE35-39D604FFAADB}">
      <dsp:nvSpPr>
        <dsp:cNvPr id="0" name=""/>
        <dsp:cNvSpPr/>
      </dsp:nvSpPr>
      <dsp:spPr>
        <a:xfrm>
          <a:off x="4741" y="0"/>
          <a:ext cx="4561309" cy="4385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Возраст</a:t>
          </a:r>
          <a:endParaRPr lang="ru-RU" sz="3700" kern="1200" dirty="0"/>
        </a:p>
      </dsp:txBody>
      <dsp:txXfrm>
        <a:off x="4741" y="0"/>
        <a:ext cx="4561309" cy="1315719"/>
      </dsp:txXfrm>
    </dsp:sp>
    <dsp:sp modelId="{352060EA-0D9B-4714-953E-BA7B1F8108AD}">
      <dsp:nvSpPr>
        <dsp:cNvPr id="0" name=""/>
        <dsp:cNvSpPr/>
      </dsp:nvSpPr>
      <dsp:spPr>
        <a:xfrm>
          <a:off x="460872" y="1316549"/>
          <a:ext cx="3649047" cy="507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 2 до 3 лет – 13% </a:t>
          </a:r>
          <a:endParaRPr lang="ru-RU" sz="2600" kern="1200" dirty="0"/>
        </a:p>
      </dsp:txBody>
      <dsp:txXfrm>
        <a:off x="475732" y="1331409"/>
        <a:ext cx="3619327" cy="477648"/>
      </dsp:txXfrm>
    </dsp:sp>
    <dsp:sp modelId="{90EC27C4-4DA1-48A3-8C76-64D82F2205B8}">
      <dsp:nvSpPr>
        <dsp:cNvPr id="0" name=""/>
        <dsp:cNvSpPr/>
      </dsp:nvSpPr>
      <dsp:spPr>
        <a:xfrm>
          <a:off x="460872" y="1901974"/>
          <a:ext cx="3649047" cy="507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36485"/>
                <a:satOff val="-239"/>
                <a:lumOff val="409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36485"/>
                <a:satOff val="-239"/>
                <a:lumOff val="409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36485"/>
                <a:satOff val="-239"/>
                <a:lumOff val="4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 3 до 4 лет – 24%</a:t>
          </a:r>
          <a:endParaRPr lang="ru-RU" sz="2600" kern="1200" dirty="0"/>
        </a:p>
      </dsp:txBody>
      <dsp:txXfrm>
        <a:off x="475732" y="1916834"/>
        <a:ext cx="3619327" cy="477648"/>
      </dsp:txXfrm>
    </dsp:sp>
    <dsp:sp modelId="{2023311F-90DD-42ED-8B74-0920F3127910}">
      <dsp:nvSpPr>
        <dsp:cNvPr id="0" name=""/>
        <dsp:cNvSpPr/>
      </dsp:nvSpPr>
      <dsp:spPr>
        <a:xfrm>
          <a:off x="460872" y="2487399"/>
          <a:ext cx="3649047" cy="507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70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 4 до 5 лет - 27%</a:t>
          </a:r>
          <a:endParaRPr lang="ru-RU" sz="2600" kern="1200" dirty="0"/>
        </a:p>
      </dsp:txBody>
      <dsp:txXfrm>
        <a:off x="475732" y="2502259"/>
        <a:ext cx="3619327" cy="477648"/>
      </dsp:txXfrm>
    </dsp:sp>
    <dsp:sp modelId="{698ED0F4-7CA7-4FFC-88E0-34A0AB920465}">
      <dsp:nvSpPr>
        <dsp:cNvPr id="0" name=""/>
        <dsp:cNvSpPr/>
      </dsp:nvSpPr>
      <dsp:spPr>
        <a:xfrm>
          <a:off x="460872" y="3072823"/>
          <a:ext cx="3649047" cy="507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 5 до 6 лет - 16%</a:t>
          </a:r>
          <a:endParaRPr lang="ru-RU" sz="2600" kern="1200" dirty="0"/>
        </a:p>
      </dsp:txBody>
      <dsp:txXfrm>
        <a:off x="475732" y="3087683"/>
        <a:ext cx="3619327" cy="477648"/>
      </dsp:txXfrm>
    </dsp:sp>
    <dsp:sp modelId="{185CFE38-03E1-4A0F-8F49-333F80B973DF}">
      <dsp:nvSpPr>
        <dsp:cNvPr id="0" name=""/>
        <dsp:cNvSpPr/>
      </dsp:nvSpPr>
      <dsp:spPr>
        <a:xfrm>
          <a:off x="460872" y="3658248"/>
          <a:ext cx="3649047" cy="507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9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 6 до 7 лет - 20%</a:t>
          </a:r>
          <a:endParaRPr lang="ru-RU" sz="2600" kern="1200" dirty="0"/>
        </a:p>
      </dsp:txBody>
      <dsp:txXfrm>
        <a:off x="475732" y="3673108"/>
        <a:ext cx="3619327" cy="477648"/>
      </dsp:txXfrm>
    </dsp:sp>
    <dsp:sp modelId="{E2019979-18E9-4AC4-985B-C684E7BC6801}">
      <dsp:nvSpPr>
        <dsp:cNvPr id="0" name=""/>
        <dsp:cNvSpPr/>
      </dsp:nvSpPr>
      <dsp:spPr>
        <a:xfrm>
          <a:off x="4908149" y="0"/>
          <a:ext cx="4561309" cy="4385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Гендерная принадлежность</a:t>
          </a:r>
          <a:endParaRPr lang="ru-RU" sz="3700" kern="1200" dirty="0"/>
        </a:p>
      </dsp:txBody>
      <dsp:txXfrm>
        <a:off x="4908149" y="0"/>
        <a:ext cx="4561309" cy="1315719"/>
      </dsp:txXfrm>
    </dsp:sp>
    <dsp:sp modelId="{7232ADC7-8D62-4830-A191-8D0268CC2147}">
      <dsp:nvSpPr>
        <dsp:cNvPr id="0" name=""/>
        <dsp:cNvSpPr/>
      </dsp:nvSpPr>
      <dsp:spPr>
        <a:xfrm>
          <a:off x="5364280" y="1317004"/>
          <a:ext cx="3649047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82424"/>
                <a:satOff val="-1193"/>
                <a:lumOff val="2046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82424"/>
                <a:satOff val="-1193"/>
                <a:lumOff val="2046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82424"/>
                <a:satOff val="-1193"/>
                <a:lumOff val="20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Девочки – 62%</a:t>
          </a:r>
          <a:endParaRPr lang="ru-RU" sz="2600" kern="1200" dirty="0"/>
        </a:p>
      </dsp:txBody>
      <dsp:txXfrm>
        <a:off x="5403011" y="1355735"/>
        <a:ext cx="3571585" cy="1244896"/>
      </dsp:txXfrm>
    </dsp:sp>
    <dsp:sp modelId="{4D610093-8E84-4349-8CC5-7229E11B49BF}">
      <dsp:nvSpPr>
        <dsp:cNvPr id="0" name=""/>
        <dsp:cNvSpPr/>
      </dsp:nvSpPr>
      <dsp:spPr>
        <a:xfrm>
          <a:off x="5364280" y="2842803"/>
          <a:ext cx="3649047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Мальчики – 38%</a:t>
          </a:r>
          <a:endParaRPr lang="ru-RU" sz="2600" kern="1200" dirty="0"/>
        </a:p>
      </dsp:txBody>
      <dsp:txXfrm>
        <a:off x="5403011" y="2881534"/>
        <a:ext cx="3571585" cy="1244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023C-6C34-4A33-AE35-39D604FFAADB}">
      <dsp:nvSpPr>
        <dsp:cNvPr id="0" name=""/>
        <dsp:cNvSpPr/>
      </dsp:nvSpPr>
      <dsp:spPr>
        <a:xfrm>
          <a:off x="1156" y="0"/>
          <a:ext cx="3006948" cy="4385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Количество детей в семье</a:t>
          </a:r>
          <a:endParaRPr lang="ru-RU" sz="2900" kern="1200" dirty="0"/>
        </a:p>
      </dsp:txBody>
      <dsp:txXfrm>
        <a:off x="1156" y="0"/>
        <a:ext cx="3006948" cy="1315719"/>
      </dsp:txXfrm>
    </dsp:sp>
    <dsp:sp modelId="{352060EA-0D9B-4714-953E-BA7B1F8108AD}">
      <dsp:nvSpPr>
        <dsp:cNvPr id="0" name=""/>
        <dsp:cNvSpPr/>
      </dsp:nvSpPr>
      <dsp:spPr>
        <a:xfrm>
          <a:off x="301851" y="1317004"/>
          <a:ext cx="2405558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 ребенок – 34% </a:t>
          </a:r>
          <a:endParaRPr lang="ru-RU" sz="2300" kern="1200" dirty="0"/>
        </a:p>
      </dsp:txBody>
      <dsp:txXfrm>
        <a:off x="340582" y="1355735"/>
        <a:ext cx="2328096" cy="1244896"/>
      </dsp:txXfrm>
    </dsp:sp>
    <dsp:sp modelId="{90EC27C4-4DA1-48A3-8C76-64D82F2205B8}">
      <dsp:nvSpPr>
        <dsp:cNvPr id="0" name=""/>
        <dsp:cNvSpPr/>
      </dsp:nvSpPr>
      <dsp:spPr>
        <a:xfrm>
          <a:off x="301851" y="2842803"/>
          <a:ext cx="2405558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43782"/>
                <a:satOff val="-286"/>
                <a:lumOff val="491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43782"/>
                <a:satOff val="-286"/>
                <a:lumOff val="491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43782"/>
                <a:satOff val="-286"/>
                <a:lumOff val="49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 и более – 66%</a:t>
          </a:r>
          <a:endParaRPr lang="ru-RU" sz="2300" kern="1200" dirty="0"/>
        </a:p>
      </dsp:txBody>
      <dsp:txXfrm>
        <a:off x="340582" y="2881534"/>
        <a:ext cx="2328096" cy="1244896"/>
      </dsp:txXfrm>
    </dsp:sp>
    <dsp:sp modelId="{E2019979-18E9-4AC4-985B-C684E7BC6801}">
      <dsp:nvSpPr>
        <dsp:cNvPr id="0" name=""/>
        <dsp:cNvSpPr/>
      </dsp:nvSpPr>
      <dsp:spPr>
        <a:xfrm>
          <a:off x="3233625" y="0"/>
          <a:ext cx="3006948" cy="4385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Статус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отца</a:t>
          </a:r>
          <a:endParaRPr lang="ru-RU" sz="2900" kern="1200" dirty="0"/>
        </a:p>
      </dsp:txBody>
      <dsp:txXfrm>
        <a:off x="3233625" y="0"/>
        <a:ext cx="3006948" cy="1315719"/>
      </dsp:txXfrm>
    </dsp:sp>
    <dsp:sp modelId="{7232ADC7-8D62-4830-A191-8D0268CC2147}">
      <dsp:nvSpPr>
        <dsp:cNvPr id="0" name=""/>
        <dsp:cNvSpPr/>
      </dsp:nvSpPr>
      <dsp:spPr>
        <a:xfrm>
          <a:off x="3534320" y="1317004"/>
          <a:ext cx="2405558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87564"/>
                <a:satOff val="-572"/>
                <a:lumOff val="982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87564"/>
                <a:satOff val="-572"/>
                <a:lumOff val="982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87564"/>
                <a:satOff val="-572"/>
                <a:lumOff val="98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Участник СВО – 95 %</a:t>
          </a:r>
          <a:endParaRPr lang="ru-RU" sz="2300" kern="1200" dirty="0"/>
        </a:p>
      </dsp:txBody>
      <dsp:txXfrm>
        <a:off x="3573051" y="1355735"/>
        <a:ext cx="2328096" cy="1244896"/>
      </dsp:txXfrm>
    </dsp:sp>
    <dsp:sp modelId="{4D610093-8E84-4349-8CC5-7229E11B49BF}">
      <dsp:nvSpPr>
        <dsp:cNvPr id="0" name=""/>
        <dsp:cNvSpPr/>
      </dsp:nvSpPr>
      <dsp:spPr>
        <a:xfrm>
          <a:off x="3534320" y="2842803"/>
          <a:ext cx="2405558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31345"/>
                <a:satOff val="-859"/>
                <a:lumOff val="1473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31345"/>
                <a:satOff val="-859"/>
                <a:lumOff val="1473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31345"/>
                <a:satOff val="-859"/>
                <a:lumOff val="147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Военнослужащий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умерший – 5%</a:t>
          </a:r>
          <a:endParaRPr lang="ru-RU" sz="2300" kern="1200" dirty="0"/>
        </a:p>
      </dsp:txBody>
      <dsp:txXfrm>
        <a:off x="3573051" y="2881534"/>
        <a:ext cx="2328096" cy="1244896"/>
      </dsp:txXfrm>
    </dsp:sp>
    <dsp:sp modelId="{641BF4E9-375E-44A2-B9BD-7601A3157B57}">
      <dsp:nvSpPr>
        <dsp:cNvPr id="0" name=""/>
        <dsp:cNvSpPr/>
      </dsp:nvSpPr>
      <dsp:spPr>
        <a:xfrm>
          <a:off x="6466095" y="0"/>
          <a:ext cx="3006948" cy="4385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Дополнительные факторы риска</a:t>
          </a:r>
          <a:endParaRPr lang="ru-RU" sz="2900" kern="1200" dirty="0"/>
        </a:p>
      </dsp:txBody>
      <dsp:txXfrm>
        <a:off x="6466095" y="0"/>
        <a:ext cx="3006948" cy="1315719"/>
      </dsp:txXfrm>
    </dsp:sp>
    <dsp:sp modelId="{FB0B2A9A-5A20-4F0F-9BE3-57EAEFC8117D}">
      <dsp:nvSpPr>
        <dsp:cNvPr id="0" name=""/>
        <dsp:cNvSpPr/>
      </dsp:nvSpPr>
      <dsp:spPr>
        <a:xfrm>
          <a:off x="6766790" y="1317004"/>
          <a:ext cx="2405558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75127"/>
                <a:satOff val="-1145"/>
                <a:lumOff val="196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75127"/>
                <a:satOff val="-1145"/>
                <a:lumOff val="196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75127"/>
                <a:satOff val="-1145"/>
                <a:lumOff val="196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Рождение еще одного ребенка – 5%  </a:t>
          </a:r>
          <a:endParaRPr lang="ru-RU" sz="2300" kern="1200" dirty="0"/>
        </a:p>
      </dsp:txBody>
      <dsp:txXfrm>
        <a:off x="6805521" y="1355735"/>
        <a:ext cx="2328096" cy="1244896"/>
      </dsp:txXfrm>
    </dsp:sp>
    <dsp:sp modelId="{EADA1774-F982-4CFF-A924-00F11A58D223}">
      <dsp:nvSpPr>
        <dsp:cNvPr id="0" name=""/>
        <dsp:cNvSpPr/>
      </dsp:nvSpPr>
      <dsp:spPr>
        <a:xfrm>
          <a:off x="6766790" y="2842803"/>
          <a:ext cx="2405558" cy="132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Тяжелое заболевание у матери -2% </a:t>
          </a:r>
          <a:endParaRPr lang="ru-RU" sz="2300" kern="1200" dirty="0"/>
        </a:p>
      </dsp:txBody>
      <dsp:txXfrm>
        <a:off x="6805521" y="2881534"/>
        <a:ext cx="2328096" cy="1244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1D43-975A-4C8D-A7E6-FC3A0369DFD0}">
      <dsp:nvSpPr>
        <dsp:cNvPr id="0" name=""/>
        <dsp:cNvSpPr/>
      </dsp:nvSpPr>
      <dsp:spPr>
        <a:xfrm>
          <a:off x="0" y="124768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FC97F-2852-42F5-A1AD-8726F001D23F}">
      <dsp:nvSpPr>
        <dsp:cNvPr id="0" name=""/>
        <dsp:cNvSpPr/>
      </dsp:nvSpPr>
      <dsp:spPr>
        <a:xfrm>
          <a:off x="401240" y="996766"/>
          <a:ext cx="772388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Непосредственное взаимодействие с детьми</a:t>
          </a:r>
          <a:endParaRPr lang="ru-RU" sz="1700" kern="1200" dirty="0"/>
        </a:p>
      </dsp:txBody>
      <dsp:txXfrm>
        <a:off x="425738" y="1021264"/>
        <a:ext cx="7674886" cy="452844"/>
      </dsp:txXfrm>
    </dsp:sp>
    <dsp:sp modelId="{26C805FD-7FFB-40A5-9493-820BF7297614}">
      <dsp:nvSpPr>
        <dsp:cNvPr id="0" name=""/>
        <dsp:cNvSpPr/>
      </dsp:nvSpPr>
      <dsp:spPr>
        <a:xfrm>
          <a:off x="0" y="201880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B7A6-0C8C-48B0-BFE3-2776B82B9A85}">
      <dsp:nvSpPr>
        <dsp:cNvPr id="0" name=""/>
        <dsp:cNvSpPr/>
      </dsp:nvSpPr>
      <dsp:spPr>
        <a:xfrm>
          <a:off x="386953" y="1767886"/>
          <a:ext cx="77390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Психообразование</a:t>
          </a:r>
          <a:r>
            <a:rPr lang="ru-RU" sz="1700" kern="1200" dirty="0" smtClean="0"/>
            <a:t> педагогов о методах и технологиях экстренной помощи</a:t>
          </a:r>
          <a:endParaRPr lang="ru-RU" sz="1700" kern="1200" dirty="0"/>
        </a:p>
      </dsp:txBody>
      <dsp:txXfrm>
        <a:off x="411451" y="1792384"/>
        <a:ext cx="7690058" cy="452844"/>
      </dsp:txXfrm>
    </dsp:sp>
    <dsp:sp modelId="{68F38FF8-26EA-4B9B-A755-3C75D4BEA0C2}">
      <dsp:nvSpPr>
        <dsp:cNvPr id="0" name=""/>
        <dsp:cNvSpPr/>
      </dsp:nvSpPr>
      <dsp:spPr>
        <a:xfrm>
          <a:off x="0" y="278992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3029A-D3FA-46DC-BDFC-27A1B46D62F0}">
      <dsp:nvSpPr>
        <dsp:cNvPr id="0" name=""/>
        <dsp:cNvSpPr/>
      </dsp:nvSpPr>
      <dsp:spPr>
        <a:xfrm>
          <a:off x="386953" y="2539006"/>
          <a:ext cx="77390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Выступление на родительских собраниях</a:t>
          </a:r>
          <a:endParaRPr lang="ru-RU" sz="1700" kern="1200" dirty="0"/>
        </a:p>
      </dsp:txBody>
      <dsp:txXfrm>
        <a:off x="411451" y="2563504"/>
        <a:ext cx="7690058" cy="452844"/>
      </dsp:txXfrm>
    </dsp:sp>
    <dsp:sp modelId="{84AB29C9-5814-4847-9845-BDE18741ADEE}">
      <dsp:nvSpPr>
        <dsp:cNvPr id="0" name=""/>
        <dsp:cNvSpPr/>
      </dsp:nvSpPr>
      <dsp:spPr>
        <a:xfrm>
          <a:off x="0" y="356104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B41B9-78D9-4050-BAB0-0D80C0BE64F2}">
      <dsp:nvSpPr>
        <dsp:cNvPr id="0" name=""/>
        <dsp:cNvSpPr/>
      </dsp:nvSpPr>
      <dsp:spPr>
        <a:xfrm>
          <a:off x="386953" y="3310126"/>
          <a:ext cx="77390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</a:t>
          </a:r>
          <a:r>
            <a:rPr lang="ru-RU" sz="1700" kern="1200" baseline="0" dirty="0" smtClean="0"/>
            <a:t> индивидуального маршрута</a:t>
          </a:r>
          <a:endParaRPr lang="ru-RU" sz="1700" kern="1200" dirty="0"/>
        </a:p>
      </dsp:txBody>
      <dsp:txXfrm>
        <a:off x="411451" y="3334624"/>
        <a:ext cx="7690058" cy="452844"/>
      </dsp:txXfrm>
    </dsp:sp>
    <dsp:sp modelId="{1B4C3210-9DE0-4DCF-BA48-C528759F43E4}">
      <dsp:nvSpPr>
        <dsp:cNvPr id="0" name=""/>
        <dsp:cNvSpPr/>
      </dsp:nvSpPr>
      <dsp:spPr>
        <a:xfrm>
          <a:off x="0" y="433216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E29C-3653-44F5-A9D3-A9417B0589D6}">
      <dsp:nvSpPr>
        <dsp:cNvPr id="0" name=""/>
        <dsp:cNvSpPr/>
      </dsp:nvSpPr>
      <dsp:spPr>
        <a:xfrm>
          <a:off x="386953" y="4081246"/>
          <a:ext cx="77390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Включение ребенка в деятельность</a:t>
          </a:r>
          <a:endParaRPr lang="ru-RU" sz="1700" kern="1200" dirty="0"/>
        </a:p>
      </dsp:txBody>
      <dsp:txXfrm>
        <a:off x="411451" y="4105744"/>
        <a:ext cx="7690058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1452-6177-49B6-B282-69E27609EAB7}">
      <dsp:nvSpPr>
        <dsp:cNvPr id="0" name=""/>
        <dsp:cNvSpPr/>
      </dsp:nvSpPr>
      <dsp:spPr>
        <a:xfrm>
          <a:off x="3416101" y="2747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Установление доверительных отношений</a:t>
          </a:r>
          <a:endParaRPr lang="ru-RU" sz="1200" kern="1200" dirty="0"/>
        </a:p>
      </dsp:txBody>
      <dsp:txXfrm>
        <a:off x="3457217" y="43863"/>
        <a:ext cx="1213564" cy="760035"/>
      </dsp:txXfrm>
    </dsp:sp>
    <dsp:sp modelId="{96635963-52DE-45E0-9F90-7F2CEB4032CD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222193" y="143301"/>
              </a:moveTo>
              <a:arcTo wR="2404512" hR="2404512" stAng="17392836" swAng="772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A033E-B32D-4D8E-AA78-FFA880206F55}">
      <dsp:nvSpPr>
        <dsp:cNvPr id="0" name=""/>
        <dsp:cNvSpPr/>
      </dsp:nvSpPr>
      <dsp:spPr>
        <a:xfrm>
          <a:off x="5296025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Идентификация и осознание эмоций</a:t>
          </a:r>
          <a:endParaRPr lang="ru-RU" sz="1200" kern="1200" dirty="0"/>
        </a:p>
      </dsp:txBody>
      <dsp:txXfrm>
        <a:off x="5337141" y="949187"/>
        <a:ext cx="1213564" cy="760035"/>
      </dsp:txXfrm>
    </dsp:sp>
    <dsp:sp modelId="{84CC60DA-B203-467B-BBD5-34FCBB0E4493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51850" y="1549437"/>
              </a:moveTo>
              <a:arcTo wR="2404512" hR="2404512" stAng="20350140" swAng="1064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E545D-A3C4-49D9-A320-9C603ACDB875}">
      <dsp:nvSpPr>
        <dsp:cNvPr id="0" name=""/>
        <dsp:cNvSpPr/>
      </dsp:nvSpPr>
      <dsp:spPr>
        <a:xfrm>
          <a:off x="5760327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навыков </a:t>
          </a:r>
          <a:r>
            <a:rPr lang="ru-RU" sz="1200" kern="1200" dirty="0" err="1" smtClean="0"/>
            <a:t>саморегуляции</a:t>
          </a:r>
          <a:endParaRPr lang="ru-RU" sz="1200" kern="1200" dirty="0"/>
        </a:p>
      </dsp:txBody>
      <dsp:txXfrm>
        <a:off x="5801443" y="2983430"/>
        <a:ext cx="1213564" cy="760035"/>
      </dsp:txXfrm>
    </dsp:sp>
    <dsp:sp modelId="{44895C07-9493-4062-8870-16F8BAFB3AED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527136" y="3534179"/>
              </a:moveTo>
              <a:arcTo wR="2404512" hR="2404512" stAng="1681323" swAng="835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37CCA-2DFA-4CB5-9730-B405F6FAE55D}">
      <dsp:nvSpPr>
        <dsp:cNvPr id="0" name=""/>
        <dsp:cNvSpPr/>
      </dsp:nvSpPr>
      <dsp:spPr>
        <a:xfrm>
          <a:off x="4459380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Работа с когнитивными искажениями</a:t>
          </a:r>
          <a:endParaRPr lang="ru-RU" sz="1200" kern="1200" dirty="0"/>
        </a:p>
      </dsp:txBody>
      <dsp:txXfrm>
        <a:off x="4500496" y="4614767"/>
        <a:ext cx="1213564" cy="760035"/>
      </dsp:txXfrm>
    </dsp:sp>
    <dsp:sp modelId="{34DB1E88-707E-4A8F-BA98-63746BC76828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643150" y="4797153"/>
              </a:moveTo>
              <a:arcTo wR="2404512" hR="2404512" stAng="5058254" swAng="683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CFCFD-44D9-4AFD-B71B-8F3433B672ED}">
      <dsp:nvSpPr>
        <dsp:cNvPr id="0" name=""/>
        <dsp:cNvSpPr/>
      </dsp:nvSpPr>
      <dsp:spPr>
        <a:xfrm>
          <a:off x="2372822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навыков коммуникации</a:t>
          </a:r>
          <a:endParaRPr lang="ru-RU" sz="1200" kern="1200" dirty="0"/>
        </a:p>
      </dsp:txBody>
      <dsp:txXfrm>
        <a:off x="2413938" y="4614767"/>
        <a:ext cx="1213564" cy="760035"/>
      </dsp:txXfrm>
    </dsp:sp>
    <dsp:sp modelId="{ED6467EE-0D07-456A-9378-D121BBDDA199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616145" y="4011815"/>
              </a:moveTo>
              <a:arcTo wR="2404512" hR="2404512" stAng="8283135" swAng="835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20E3C-313A-4E2C-806E-6F94C8FC4E14}">
      <dsp:nvSpPr>
        <dsp:cNvPr id="0" name=""/>
        <dsp:cNvSpPr/>
      </dsp:nvSpPr>
      <dsp:spPr>
        <a:xfrm>
          <a:off x="1071875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Обучение родителей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поддержке</a:t>
          </a:r>
          <a:endParaRPr lang="ru-RU" sz="1200" kern="1200" dirty="0"/>
        </a:p>
      </dsp:txBody>
      <dsp:txXfrm>
        <a:off x="1112991" y="2983430"/>
        <a:ext cx="1213564" cy="760035"/>
      </dsp:txXfrm>
    </dsp:sp>
    <dsp:sp modelId="{496DBEAD-ECC8-4929-90E9-F9108261A479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498" y="2274852"/>
              </a:moveTo>
              <a:arcTo wR="2404512" hR="2404512" stAng="10985465" swAng="1064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0D3D1-0A5B-4CE0-B194-04C0A2E7DBB5}">
      <dsp:nvSpPr>
        <dsp:cNvPr id="0" name=""/>
        <dsp:cNvSpPr/>
      </dsp:nvSpPr>
      <dsp:spPr>
        <a:xfrm>
          <a:off x="1536178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Постепенное углубление в работе</a:t>
          </a:r>
          <a:endParaRPr lang="ru-RU" sz="1200" kern="1200" dirty="0"/>
        </a:p>
      </dsp:txBody>
      <dsp:txXfrm>
        <a:off x="1577294" y="949187"/>
        <a:ext cx="1213564" cy="760035"/>
      </dsp:txXfrm>
    </dsp:sp>
    <dsp:sp modelId="{6BDCB7B0-8C7D-4578-BA3E-E2C8D4EC53D1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1103688" y="382251"/>
              </a:moveTo>
              <a:arcTo wR="2404512" hR="2404512" stAng="14234926" swAng="772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1D43-975A-4C8D-A7E6-FC3A0369DFD0}">
      <dsp:nvSpPr>
        <dsp:cNvPr id="0" name=""/>
        <dsp:cNvSpPr/>
      </dsp:nvSpPr>
      <dsp:spPr>
        <a:xfrm>
          <a:off x="0" y="1439566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FC97F-2852-42F5-A1AD-8726F001D23F}">
      <dsp:nvSpPr>
        <dsp:cNvPr id="0" name=""/>
        <dsp:cNvSpPr/>
      </dsp:nvSpPr>
      <dsp:spPr>
        <a:xfrm>
          <a:off x="406400" y="1218166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Научить родителей разговаривать с детьми</a:t>
          </a:r>
          <a:endParaRPr lang="ru-RU" sz="1500" kern="1200" dirty="0"/>
        </a:p>
      </dsp:txBody>
      <dsp:txXfrm>
        <a:off x="428016" y="1239782"/>
        <a:ext cx="5646368" cy="399568"/>
      </dsp:txXfrm>
    </dsp:sp>
    <dsp:sp modelId="{26C805FD-7FFB-40A5-9493-820BF7297614}">
      <dsp:nvSpPr>
        <dsp:cNvPr id="0" name=""/>
        <dsp:cNvSpPr/>
      </dsp:nvSpPr>
      <dsp:spPr>
        <a:xfrm>
          <a:off x="0" y="2119966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B7A6-0C8C-48B0-BFE3-2776B82B9A85}">
      <dsp:nvSpPr>
        <dsp:cNvPr id="0" name=""/>
        <dsp:cNvSpPr/>
      </dsp:nvSpPr>
      <dsp:spPr>
        <a:xfrm>
          <a:off x="406400" y="1898566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Оказывать помощь в организации деятельности ребенка</a:t>
          </a:r>
          <a:endParaRPr lang="ru-RU" sz="1500" kern="1200" dirty="0"/>
        </a:p>
      </dsp:txBody>
      <dsp:txXfrm>
        <a:off x="428016" y="1920182"/>
        <a:ext cx="5646368" cy="399568"/>
      </dsp:txXfrm>
    </dsp:sp>
    <dsp:sp modelId="{68F38FF8-26EA-4B9B-A755-3C75D4BEA0C2}">
      <dsp:nvSpPr>
        <dsp:cNvPr id="0" name=""/>
        <dsp:cNvSpPr/>
      </dsp:nvSpPr>
      <dsp:spPr>
        <a:xfrm>
          <a:off x="0" y="2800366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3029A-D3FA-46DC-BDFC-27A1B46D62F0}">
      <dsp:nvSpPr>
        <dsp:cNvPr id="0" name=""/>
        <dsp:cNvSpPr/>
      </dsp:nvSpPr>
      <dsp:spPr>
        <a:xfrm>
          <a:off x="406400" y="2578966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Оказать поддержку в сложной ситуации</a:t>
          </a:r>
          <a:endParaRPr lang="ru-RU" sz="1500" kern="1200" dirty="0"/>
        </a:p>
      </dsp:txBody>
      <dsp:txXfrm>
        <a:off x="428016" y="2600582"/>
        <a:ext cx="5646368" cy="399568"/>
      </dsp:txXfrm>
    </dsp:sp>
    <dsp:sp modelId="{84AB29C9-5814-4847-9845-BDE18741ADEE}">
      <dsp:nvSpPr>
        <dsp:cNvPr id="0" name=""/>
        <dsp:cNvSpPr/>
      </dsp:nvSpPr>
      <dsp:spPr>
        <a:xfrm>
          <a:off x="0" y="3480766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B41B9-78D9-4050-BAB0-0D80C0BE64F2}">
      <dsp:nvSpPr>
        <dsp:cNvPr id="0" name=""/>
        <dsp:cNvSpPr/>
      </dsp:nvSpPr>
      <dsp:spPr>
        <a:xfrm>
          <a:off x="406400" y="3259366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Выстроить диалог с родителями в острой стрессовой ситуации</a:t>
          </a:r>
          <a:endParaRPr lang="ru-RU" sz="1500" kern="1200" dirty="0"/>
        </a:p>
      </dsp:txBody>
      <dsp:txXfrm>
        <a:off x="428016" y="3280982"/>
        <a:ext cx="5646368" cy="399568"/>
      </dsp:txXfrm>
    </dsp:sp>
    <dsp:sp modelId="{1B4C3210-9DE0-4DCF-BA48-C528759F43E4}">
      <dsp:nvSpPr>
        <dsp:cNvPr id="0" name=""/>
        <dsp:cNvSpPr/>
      </dsp:nvSpPr>
      <dsp:spPr>
        <a:xfrm>
          <a:off x="0" y="4161166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E29C-3653-44F5-A9D3-A9417B0589D6}">
      <dsp:nvSpPr>
        <dsp:cNvPr id="0" name=""/>
        <dsp:cNvSpPr/>
      </dsp:nvSpPr>
      <dsp:spPr>
        <a:xfrm>
          <a:off x="406400" y="3939766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Поддержать в ситуации горя</a:t>
          </a:r>
          <a:endParaRPr lang="ru-RU" sz="1500" kern="1200" dirty="0"/>
        </a:p>
      </dsp:txBody>
      <dsp:txXfrm>
        <a:off x="428016" y="3961382"/>
        <a:ext cx="564636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E2A6F-423F-44A3-AE1B-913190A336A4}">
      <dsp:nvSpPr>
        <dsp:cNvPr id="0" name=""/>
        <dsp:cNvSpPr/>
      </dsp:nvSpPr>
      <dsp:spPr>
        <a:xfrm>
          <a:off x="161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Получить сведения от педагога о мобилизации отца</a:t>
          </a:r>
          <a:endParaRPr lang="ru-RU" sz="1800" kern="1200" dirty="0"/>
        </a:p>
      </dsp:txBody>
      <dsp:txXfrm>
        <a:off x="161131" y="721227"/>
        <a:ext cx="3771900" cy="1178718"/>
      </dsp:txXfrm>
    </dsp:sp>
    <dsp:sp modelId="{4E53D555-9DBD-44E7-BF4D-5D02EAC47754}">
      <dsp:nvSpPr>
        <dsp:cNvPr id="0" name=""/>
        <dsp:cNvSpPr/>
      </dsp:nvSpPr>
      <dsp:spPr>
        <a:xfrm>
          <a:off x="3968" y="550968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B63B46-F5A9-4BAE-9635-8E18B35E1984}">
      <dsp:nvSpPr>
        <dsp:cNvPr id="0" name=""/>
        <dsp:cNvSpPr/>
      </dsp:nvSpPr>
      <dsp:spPr>
        <a:xfrm>
          <a:off x="4352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Провести беседу с ребенком – дать ощущение безопасности, опоры на взрослого</a:t>
          </a:r>
          <a:endParaRPr lang="ru-RU" sz="1800" kern="1200" dirty="0"/>
        </a:p>
      </dsp:txBody>
      <dsp:txXfrm>
        <a:off x="4352131" y="721227"/>
        <a:ext cx="3771900" cy="1178718"/>
      </dsp:txXfrm>
    </dsp:sp>
    <dsp:sp modelId="{EA311F5D-0D44-40B5-98BF-9E161C158F44}">
      <dsp:nvSpPr>
        <dsp:cNvPr id="0" name=""/>
        <dsp:cNvSpPr/>
      </dsp:nvSpPr>
      <dsp:spPr>
        <a:xfrm>
          <a:off x="4194968" y="550968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54B2BF-1F91-41D2-A5AC-1689F15E9D0A}">
      <dsp:nvSpPr>
        <dsp:cNvPr id="0" name=""/>
        <dsp:cNvSpPr/>
      </dsp:nvSpPr>
      <dsp:spPr>
        <a:xfrm>
          <a:off x="161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Наблюдать за изменением психоэмоционального состояния ребенка</a:t>
          </a:r>
          <a:endParaRPr lang="ru-RU" sz="1800" kern="1200" dirty="0"/>
        </a:p>
      </dsp:txBody>
      <dsp:txXfrm>
        <a:off x="161131" y="2205103"/>
        <a:ext cx="3771900" cy="1178718"/>
      </dsp:txXfrm>
    </dsp:sp>
    <dsp:sp modelId="{CACE719A-2381-4F91-9C1B-6B1F91AC18F3}">
      <dsp:nvSpPr>
        <dsp:cNvPr id="0" name=""/>
        <dsp:cNvSpPr/>
      </dsp:nvSpPr>
      <dsp:spPr>
        <a:xfrm>
          <a:off x="3968" y="2034844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2C5F23-F9C1-4F66-85BB-A1F56B05F032}">
      <dsp:nvSpPr>
        <dsp:cNvPr id="0" name=""/>
        <dsp:cNvSpPr/>
      </dsp:nvSpPr>
      <dsp:spPr>
        <a:xfrm>
          <a:off x="4352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Использовать методы и приемы на снятие тревожности и повышения уверенности</a:t>
          </a:r>
          <a:endParaRPr lang="ru-RU" sz="1800" kern="1200" dirty="0"/>
        </a:p>
      </dsp:txBody>
      <dsp:txXfrm>
        <a:off x="4352131" y="2205103"/>
        <a:ext cx="3771900" cy="1178718"/>
      </dsp:txXfrm>
    </dsp:sp>
    <dsp:sp modelId="{B58D4A68-6B52-4982-8481-E35806562A32}">
      <dsp:nvSpPr>
        <dsp:cNvPr id="0" name=""/>
        <dsp:cNvSpPr/>
      </dsp:nvSpPr>
      <dsp:spPr>
        <a:xfrm>
          <a:off x="4194968" y="2034844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995DA9-C018-4500-93B8-62E3F0119EE4}">
      <dsp:nvSpPr>
        <dsp:cNvPr id="0" name=""/>
        <dsp:cNvSpPr/>
      </dsp:nvSpPr>
      <dsp:spPr>
        <a:xfrm>
          <a:off x="161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Пригласить мать ребенка для выявления ресурсов</a:t>
          </a:r>
          <a:endParaRPr lang="ru-RU" sz="1800" kern="1200" dirty="0"/>
        </a:p>
      </dsp:txBody>
      <dsp:txXfrm>
        <a:off x="161131" y="3688979"/>
        <a:ext cx="3771900" cy="1178718"/>
      </dsp:txXfrm>
    </dsp:sp>
    <dsp:sp modelId="{5D823BCE-D82A-4F95-9848-91ED87668CFD}">
      <dsp:nvSpPr>
        <dsp:cNvPr id="0" name=""/>
        <dsp:cNvSpPr/>
      </dsp:nvSpPr>
      <dsp:spPr>
        <a:xfrm>
          <a:off x="3968" y="3518720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E8C44C-4C3C-4BDD-9645-28F48FA03D04}">
      <dsp:nvSpPr>
        <dsp:cNvPr id="0" name=""/>
        <dsp:cNvSpPr/>
      </dsp:nvSpPr>
      <dsp:spPr>
        <a:xfrm>
          <a:off x="4352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Предложить  матери  участие  в соответствующих мероприятиях</a:t>
          </a:r>
          <a:endParaRPr lang="ru-RU" sz="1800" kern="1200" dirty="0"/>
        </a:p>
      </dsp:txBody>
      <dsp:txXfrm>
        <a:off x="4352131" y="3688979"/>
        <a:ext cx="3771900" cy="1178718"/>
      </dsp:txXfrm>
    </dsp:sp>
    <dsp:sp modelId="{37B8DD87-FB21-4D63-B0B8-14BB8F7DEE02}">
      <dsp:nvSpPr>
        <dsp:cNvPr id="0" name=""/>
        <dsp:cNvSpPr/>
      </dsp:nvSpPr>
      <dsp:spPr>
        <a:xfrm>
          <a:off x="4194968" y="3518720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E2A6F-423F-44A3-AE1B-913190A336A4}">
      <dsp:nvSpPr>
        <dsp:cNvPr id="0" name=""/>
        <dsp:cNvSpPr/>
      </dsp:nvSpPr>
      <dsp:spPr>
        <a:xfrm>
          <a:off x="161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Получить сведения от педагога о мобилизации отца</a:t>
          </a:r>
          <a:endParaRPr lang="ru-RU" sz="1800" kern="1200" dirty="0"/>
        </a:p>
      </dsp:txBody>
      <dsp:txXfrm>
        <a:off x="161131" y="721227"/>
        <a:ext cx="3771900" cy="1178718"/>
      </dsp:txXfrm>
    </dsp:sp>
    <dsp:sp modelId="{4E53D555-9DBD-44E7-BF4D-5D02EAC47754}">
      <dsp:nvSpPr>
        <dsp:cNvPr id="0" name=""/>
        <dsp:cNvSpPr/>
      </dsp:nvSpPr>
      <dsp:spPr>
        <a:xfrm>
          <a:off x="3968" y="550968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B63B46-F5A9-4BAE-9635-8E18B35E1984}">
      <dsp:nvSpPr>
        <dsp:cNvPr id="0" name=""/>
        <dsp:cNvSpPr/>
      </dsp:nvSpPr>
      <dsp:spPr>
        <a:xfrm>
          <a:off x="4352131" y="721227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Провести беседу с ребенком – дать ощущение безопасности, опоры на взрослого</a:t>
          </a:r>
          <a:endParaRPr lang="ru-RU" sz="1800" kern="1200" dirty="0"/>
        </a:p>
      </dsp:txBody>
      <dsp:txXfrm>
        <a:off x="4352131" y="721227"/>
        <a:ext cx="3771900" cy="1178718"/>
      </dsp:txXfrm>
    </dsp:sp>
    <dsp:sp modelId="{EA311F5D-0D44-40B5-98BF-9E161C158F44}">
      <dsp:nvSpPr>
        <dsp:cNvPr id="0" name=""/>
        <dsp:cNvSpPr/>
      </dsp:nvSpPr>
      <dsp:spPr>
        <a:xfrm>
          <a:off x="4194968" y="550968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54B2BF-1F91-41D2-A5AC-1689F15E9D0A}">
      <dsp:nvSpPr>
        <dsp:cNvPr id="0" name=""/>
        <dsp:cNvSpPr/>
      </dsp:nvSpPr>
      <dsp:spPr>
        <a:xfrm>
          <a:off x="161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Наблюдать за изменением психоэмоционального состояния ребенка</a:t>
          </a:r>
          <a:endParaRPr lang="ru-RU" sz="1800" kern="1200" dirty="0"/>
        </a:p>
      </dsp:txBody>
      <dsp:txXfrm>
        <a:off x="161131" y="2205103"/>
        <a:ext cx="3771900" cy="1178718"/>
      </dsp:txXfrm>
    </dsp:sp>
    <dsp:sp modelId="{CACE719A-2381-4F91-9C1B-6B1F91AC18F3}">
      <dsp:nvSpPr>
        <dsp:cNvPr id="0" name=""/>
        <dsp:cNvSpPr/>
      </dsp:nvSpPr>
      <dsp:spPr>
        <a:xfrm>
          <a:off x="3968" y="2034844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2C5F23-F9C1-4F66-85BB-A1F56B05F032}">
      <dsp:nvSpPr>
        <dsp:cNvPr id="0" name=""/>
        <dsp:cNvSpPr/>
      </dsp:nvSpPr>
      <dsp:spPr>
        <a:xfrm>
          <a:off x="4352131" y="2205103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Использовать методы и приемы на снятие тревожности и повышения уверенности</a:t>
          </a:r>
          <a:endParaRPr lang="ru-RU" sz="1800" kern="1200" dirty="0"/>
        </a:p>
      </dsp:txBody>
      <dsp:txXfrm>
        <a:off x="4352131" y="2205103"/>
        <a:ext cx="3771900" cy="1178718"/>
      </dsp:txXfrm>
    </dsp:sp>
    <dsp:sp modelId="{B58D4A68-6B52-4982-8481-E35806562A32}">
      <dsp:nvSpPr>
        <dsp:cNvPr id="0" name=""/>
        <dsp:cNvSpPr/>
      </dsp:nvSpPr>
      <dsp:spPr>
        <a:xfrm>
          <a:off x="4194968" y="2034844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995DA9-C018-4500-93B8-62E3F0119EE4}">
      <dsp:nvSpPr>
        <dsp:cNvPr id="0" name=""/>
        <dsp:cNvSpPr/>
      </dsp:nvSpPr>
      <dsp:spPr>
        <a:xfrm>
          <a:off x="161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Пригласить мать ребенка для выявления ресурсов</a:t>
          </a:r>
          <a:endParaRPr lang="ru-RU" sz="1800" kern="1200" dirty="0"/>
        </a:p>
      </dsp:txBody>
      <dsp:txXfrm>
        <a:off x="161131" y="3688979"/>
        <a:ext cx="3771900" cy="1178718"/>
      </dsp:txXfrm>
    </dsp:sp>
    <dsp:sp modelId="{5D823BCE-D82A-4F95-9848-91ED87668CFD}">
      <dsp:nvSpPr>
        <dsp:cNvPr id="0" name=""/>
        <dsp:cNvSpPr/>
      </dsp:nvSpPr>
      <dsp:spPr>
        <a:xfrm>
          <a:off x="3968" y="3518720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E8C44C-4C3C-4BDD-9645-28F48FA03D04}">
      <dsp:nvSpPr>
        <dsp:cNvPr id="0" name=""/>
        <dsp:cNvSpPr/>
      </dsp:nvSpPr>
      <dsp:spPr>
        <a:xfrm>
          <a:off x="4352131" y="3688979"/>
          <a:ext cx="3771900" cy="1178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838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Предложить  матери  участие  в соответствующих мероприятиях</a:t>
          </a:r>
          <a:endParaRPr lang="ru-RU" sz="1800" kern="1200" dirty="0"/>
        </a:p>
      </dsp:txBody>
      <dsp:txXfrm>
        <a:off x="4352131" y="3688979"/>
        <a:ext cx="3771900" cy="1178718"/>
      </dsp:txXfrm>
    </dsp:sp>
    <dsp:sp modelId="{37B8DD87-FB21-4D63-B0B8-14BB8F7DEE02}">
      <dsp:nvSpPr>
        <dsp:cNvPr id="0" name=""/>
        <dsp:cNvSpPr/>
      </dsp:nvSpPr>
      <dsp:spPr>
        <a:xfrm>
          <a:off x="4194968" y="3518720"/>
          <a:ext cx="825103" cy="123765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00056-8935-4772-B23D-911500ACAD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C5A16-D26E-4980-807E-B90BEAD46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2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9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6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3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5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8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8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C5A16-D26E-4980-807E-B90BEAD46B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355" y="5750331"/>
            <a:ext cx="1736852" cy="7398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1189" y="6228092"/>
            <a:ext cx="2680589" cy="4102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6599" y="6172987"/>
            <a:ext cx="182800" cy="23069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887207" y="6111938"/>
            <a:ext cx="219710" cy="259715"/>
          </a:xfrm>
          <a:custGeom>
            <a:avLst/>
            <a:gdLst/>
            <a:ahLst/>
            <a:cxnLst/>
            <a:rect l="l" t="t" r="r" b="b"/>
            <a:pathLst>
              <a:path w="219709" h="259714">
                <a:moveTo>
                  <a:pt x="157988" y="12"/>
                </a:moveTo>
                <a:lnTo>
                  <a:pt x="79248" y="181533"/>
                </a:lnTo>
                <a:lnTo>
                  <a:pt x="73025" y="202628"/>
                </a:lnTo>
                <a:lnTo>
                  <a:pt x="72644" y="202717"/>
                </a:lnTo>
                <a:lnTo>
                  <a:pt x="29083" y="39674"/>
                </a:lnTo>
                <a:lnTo>
                  <a:pt x="23749" y="36499"/>
                </a:lnTo>
                <a:lnTo>
                  <a:pt x="18415" y="37122"/>
                </a:lnTo>
                <a:lnTo>
                  <a:pt x="0" y="45935"/>
                </a:lnTo>
                <a:lnTo>
                  <a:pt x="0" y="46736"/>
                </a:lnTo>
                <a:lnTo>
                  <a:pt x="56769" y="255447"/>
                </a:lnTo>
                <a:lnTo>
                  <a:pt x="62992" y="259270"/>
                </a:lnTo>
                <a:lnTo>
                  <a:pt x="66294" y="258838"/>
                </a:lnTo>
                <a:lnTo>
                  <a:pt x="139065" y="82283"/>
                </a:lnTo>
                <a:lnTo>
                  <a:pt x="146685" y="56261"/>
                </a:lnTo>
                <a:lnTo>
                  <a:pt x="147066" y="56172"/>
                </a:lnTo>
                <a:lnTo>
                  <a:pt x="190753" y="219544"/>
                </a:lnTo>
                <a:lnTo>
                  <a:pt x="195961" y="222758"/>
                </a:lnTo>
                <a:lnTo>
                  <a:pt x="201422" y="222110"/>
                </a:lnTo>
                <a:lnTo>
                  <a:pt x="219710" y="212648"/>
                </a:lnTo>
                <a:lnTo>
                  <a:pt x="162814" y="3657"/>
                </a:lnTo>
                <a:lnTo>
                  <a:pt x="162178" y="1905"/>
                </a:lnTo>
                <a:lnTo>
                  <a:pt x="161036" y="889"/>
                </a:lnTo>
                <a:lnTo>
                  <a:pt x="157988" y="1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4792" y="5996825"/>
            <a:ext cx="302005" cy="2971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9022" y="5944425"/>
            <a:ext cx="190500" cy="24903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596376" y="5836856"/>
            <a:ext cx="307975" cy="297180"/>
          </a:xfrm>
          <a:custGeom>
            <a:avLst/>
            <a:gdLst/>
            <a:ahLst/>
            <a:cxnLst/>
            <a:rect l="l" t="t" r="r" b="b"/>
            <a:pathLst>
              <a:path w="307975" h="297179">
                <a:moveTo>
                  <a:pt x="216789" y="0"/>
                </a:moveTo>
                <a:lnTo>
                  <a:pt x="180085" y="19964"/>
                </a:lnTo>
                <a:lnTo>
                  <a:pt x="178180" y="31330"/>
                </a:lnTo>
                <a:lnTo>
                  <a:pt x="178434" y="35039"/>
                </a:lnTo>
                <a:lnTo>
                  <a:pt x="179577" y="210438"/>
                </a:lnTo>
                <a:lnTo>
                  <a:pt x="178689" y="210781"/>
                </a:lnTo>
                <a:lnTo>
                  <a:pt x="56515" y="85636"/>
                </a:lnTo>
                <a:lnTo>
                  <a:pt x="54355" y="83159"/>
                </a:lnTo>
                <a:lnTo>
                  <a:pt x="52197" y="81127"/>
                </a:lnTo>
                <a:lnTo>
                  <a:pt x="47751" y="77952"/>
                </a:lnTo>
                <a:lnTo>
                  <a:pt x="45339" y="76873"/>
                </a:lnTo>
                <a:lnTo>
                  <a:pt x="40258" y="75742"/>
                </a:lnTo>
                <a:lnTo>
                  <a:pt x="37592" y="75679"/>
                </a:lnTo>
                <a:lnTo>
                  <a:pt x="31876" y="76580"/>
                </a:lnTo>
                <a:lnTo>
                  <a:pt x="28701" y="77533"/>
                </a:lnTo>
                <a:lnTo>
                  <a:pt x="8381" y="86093"/>
                </a:lnTo>
                <a:lnTo>
                  <a:pt x="5460" y="87312"/>
                </a:lnTo>
                <a:lnTo>
                  <a:pt x="3175" y="89395"/>
                </a:lnTo>
                <a:lnTo>
                  <a:pt x="0" y="95237"/>
                </a:lnTo>
                <a:lnTo>
                  <a:pt x="126" y="98945"/>
                </a:lnTo>
                <a:lnTo>
                  <a:pt x="82042" y="293941"/>
                </a:lnTo>
                <a:lnTo>
                  <a:pt x="82930" y="295465"/>
                </a:lnTo>
                <a:lnTo>
                  <a:pt x="84200" y="296417"/>
                </a:lnTo>
                <a:lnTo>
                  <a:pt x="85090" y="296621"/>
                </a:lnTo>
                <a:lnTo>
                  <a:pt x="87502" y="296494"/>
                </a:lnTo>
                <a:lnTo>
                  <a:pt x="109854" y="284899"/>
                </a:lnTo>
                <a:lnTo>
                  <a:pt x="109854" y="283235"/>
                </a:lnTo>
                <a:lnTo>
                  <a:pt x="33908" y="101879"/>
                </a:lnTo>
                <a:lnTo>
                  <a:pt x="179831" y="253809"/>
                </a:lnTo>
                <a:lnTo>
                  <a:pt x="180975" y="254774"/>
                </a:lnTo>
                <a:lnTo>
                  <a:pt x="182625" y="255358"/>
                </a:lnTo>
                <a:lnTo>
                  <a:pt x="186054" y="255308"/>
                </a:lnTo>
                <a:lnTo>
                  <a:pt x="192913" y="253428"/>
                </a:lnTo>
                <a:lnTo>
                  <a:pt x="202056" y="249123"/>
                </a:lnTo>
                <a:lnTo>
                  <a:pt x="205867" y="245795"/>
                </a:lnTo>
                <a:lnTo>
                  <a:pt x="206755" y="243395"/>
                </a:lnTo>
                <a:lnTo>
                  <a:pt x="203707" y="30645"/>
                </a:lnTo>
                <a:lnTo>
                  <a:pt x="203962" y="30505"/>
                </a:lnTo>
                <a:lnTo>
                  <a:pt x="280034" y="211785"/>
                </a:lnTo>
                <a:lnTo>
                  <a:pt x="280670" y="212445"/>
                </a:lnTo>
                <a:lnTo>
                  <a:pt x="282067" y="213359"/>
                </a:lnTo>
                <a:lnTo>
                  <a:pt x="282955" y="213550"/>
                </a:lnTo>
                <a:lnTo>
                  <a:pt x="285369" y="213423"/>
                </a:lnTo>
                <a:lnTo>
                  <a:pt x="307594" y="201891"/>
                </a:lnTo>
                <a:lnTo>
                  <a:pt x="307594" y="200228"/>
                </a:lnTo>
                <a:lnTo>
                  <a:pt x="226314" y="6616"/>
                </a:lnTo>
                <a:lnTo>
                  <a:pt x="218313" y="215"/>
                </a:lnTo>
                <a:lnTo>
                  <a:pt x="21678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15018" y="5773496"/>
            <a:ext cx="198627" cy="24963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5550" y="1083310"/>
            <a:ext cx="9888220" cy="53009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152" y="-2476"/>
            <a:ext cx="11529694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824" y="2248407"/>
            <a:ext cx="11182350" cy="279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1623" y="4040605"/>
            <a:ext cx="498856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283654"/>
                </a:solidFill>
                <a:latin typeface="Calibri"/>
                <a:cs typeface="Calibri"/>
              </a:rPr>
              <a:t>Подготовил:</a:t>
            </a:r>
          </a:p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283654"/>
                </a:solidFill>
                <a:latin typeface="Calibri"/>
                <a:cs typeface="Calibri"/>
              </a:rPr>
              <a:t>п</a:t>
            </a:r>
            <a:r>
              <a:rPr lang="ru-RU" sz="2000" b="1" spc="-5" dirty="0" smtClean="0">
                <a:solidFill>
                  <a:srgbClr val="283654"/>
                </a:solidFill>
                <a:latin typeface="Calibri"/>
                <a:cs typeface="Calibri"/>
              </a:rPr>
              <a:t>едагог-психолог</a:t>
            </a:r>
            <a:r>
              <a:rPr sz="2000" b="1" dirty="0" smtClean="0">
                <a:solidFill>
                  <a:srgbClr val="283654"/>
                </a:solidFill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lang="ru-RU" sz="2000" b="1" spc="-5" dirty="0" smtClean="0">
                <a:solidFill>
                  <a:srgbClr val="283654"/>
                </a:solidFill>
                <a:latin typeface="Calibri"/>
                <a:cs typeface="Calibri"/>
              </a:rPr>
              <a:t>МБДОУ «Детский сад «Золотой ключик»</a:t>
            </a:r>
          </a:p>
          <a:p>
            <a:pPr marR="6985" algn="r">
              <a:lnSpc>
                <a:spcPct val="100000"/>
              </a:lnSpc>
            </a:pPr>
            <a:r>
              <a:rPr lang="ru-RU" sz="2000" b="1" spc="-5" dirty="0" smtClean="0">
                <a:solidFill>
                  <a:srgbClr val="283654"/>
                </a:solidFill>
                <a:latin typeface="Calibri"/>
                <a:cs typeface="Calibri"/>
              </a:rPr>
              <a:t>Лифанова С.Ю.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4500" y="1905000"/>
            <a:ext cx="9291320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40" dirty="0" smtClean="0">
                <a:solidFill>
                  <a:srgbClr val="001F5F"/>
                </a:solidFill>
                <a:latin typeface="Calibri Light"/>
                <a:cs typeface="Calibri Light"/>
              </a:rPr>
              <a:t>Комплексная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40" dirty="0" smtClean="0">
                <a:solidFill>
                  <a:srgbClr val="001F5F"/>
                </a:solidFill>
                <a:latin typeface="Calibri Light"/>
                <a:cs typeface="Calibri Light"/>
              </a:rPr>
              <a:t>поддержка и сопровождение </a:t>
            </a:r>
            <a:endParaRPr lang="ru-RU" sz="3200" b="1" spc="-40" dirty="0" smtClean="0">
              <a:solidFill>
                <a:srgbClr val="001F5F"/>
              </a:solidFill>
              <a:latin typeface="Calibri Light"/>
              <a:cs typeface="Calibri Light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40" dirty="0">
                <a:solidFill>
                  <a:srgbClr val="001F5F"/>
                </a:solidFill>
                <a:latin typeface="Calibri Light"/>
                <a:cs typeface="Calibri Light"/>
              </a:rPr>
              <a:t>д</a:t>
            </a:r>
            <a:r>
              <a:rPr lang="ru-RU" sz="3200" b="1" spc="-40" dirty="0" smtClean="0">
                <a:solidFill>
                  <a:srgbClr val="001F5F"/>
                </a:solidFill>
                <a:latin typeface="Calibri Light"/>
                <a:cs typeface="Calibri Light"/>
              </a:rPr>
              <a:t>етей  из</a:t>
            </a:r>
            <a:r>
              <a:rPr lang="ru-RU" sz="3200" b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ru-RU" sz="3200" b="1" spc="-40" dirty="0" smtClean="0">
                <a:solidFill>
                  <a:srgbClr val="001F5F"/>
                </a:solidFill>
                <a:latin typeface="Calibri Light"/>
                <a:cs typeface="Calibri Light"/>
              </a:rPr>
              <a:t>семей ветеранов/участников </a:t>
            </a:r>
            <a:endParaRPr lang="ru-RU" sz="3200" b="1" spc="-40" dirty="0">
              <a:solidFill>
                <a:srgbClr val="001F5F"/>
              </a:solidFill>
              <a:latin typeface="Calibri Light"/>
              <a:cs typeface="Calibri Light"/>
            </a:endParaRPr>
          </a:p>
          <a:p>
            <a:pPr algn="ctr"/>
            <a:r>
              <a:rPr lang="ru-RU" sz="3200" b="1" spc="-40" dirty="0">
                <a:solidFill>
                  <a:srgbClr val="001F5F"/>
                </a:solidFill>
                <a:latin typeface="Calibri Light"/>
                <a:cs typeface="Calibri Light"/>
              </a:rPr>
              <a:t>специальной военной </a:t>
            </a:r>
            <a:r>
              <a:rPr lang="ru-RU" sz="3200" b="1" spc="-40" dirty="0" smtClean="0">
                <a:solidFill>
                  <a:srgbClr val="001F5F"/>
                </a:solidFill>
                <a:latin typeface="Calibri Light"/>
                <a:cs typeface="Calibri Light"/>
              </a:rPr>
              <a:t>операции»</a:t>
            </a:r>
            <a:endParaRPr sz="3200" b="1" spc="-40" dirty="0">
              <a:solidFill>
                <a:srgbClr val="001F5F"/>
              </a:solidFill>
              <a:latin typeface="Calibri Light"/>
              <a:cs typeface="Calibri Light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886200" y="5779013"/>
            <a:ext cx="498856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283654"/>
                </a:solidFill>
                <a:latin typeface="Calibri"/>
                <a:cs typeface="Calibri"/>
              </a:rPr>
              <a:t>Тамбов</a:t>
            </a:r>
          </a:p>
          <a:p>
            <a:pPr marR="762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283654"/>
                </a:solidFill>
                <a:latin typeface="Calibri"/>
                <a:cs typeface="Calibri"/>
              </a:rPr>
              <a:t>2024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0192" t="23375" r="51603" b="37002"/>
          <a:stretch/>
        </p:blipFill>
        <p:spPr bwMode="auto">
          <a:xfrm>
            <a:off x="0" y="0"/>
            <a:ext cx="3429000" cy="2518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27605" r="7272" b="15971"/>
          <a:stretch/>
        </p:blipFill>
        <p:spPr bwMode="auto">
          <a:xfrm>
            <a:off x="2819400" y="914400"/>
            <a:ext cx="5969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31152" y="-2476"/>
            <a:ext cx="11529694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ТРУДНОСТИ В РЕГУЛЯЦИИ ЭМОЦИЙ</a:t>
            </a:r>
            <a:endParaRPr spc="-30" dirty="0">
              <a:solidFill>
                <a:srgbClr val="001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31152" y="-2476"/>
            <a:ext cx="11529694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ЭТАПЫ РАЗВИТИЯ НАВЫКА РЕГУЛЯЦИИ ЭМОЦИЙ</a:t>
            </a:r>
            <a:endParaRPr spc="-30" dirty="0">
              <a:solidFill>
                <a:srgbClr val="001F5F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61613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7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52" y="-2476"/>
            <a:ext cx="11529694" cy="430887"/>
          </a:xfrm>
        </p:spPr>
        <p:txBody>
          <a:bodyPr/>
          <a:lstStyle/>
          <a:p>
            <a:r>
              <a:rPr lang="ru-RU" spc="-30" dirty="0" smtClean="0">
                <a:solidFill>
                  <a:srgbClr val="001F5F"/>
                </a:solidFill>
              </a:rPr>
              <a:t>ЗАДАЧИ СОПРОВОЖДЕНИЯ СЕМЬИ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4" y="990601"/>
            <a:ext cx="10848976" cy="2769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2869608"/>
              </p:ext>
            </p:extLst>
          </p:nvPr>
        </p:nvGraphicFramePr>
        <p:xfrm>
          <a:off x="2032000" y="381000"/>
          <a:ext cx="8128000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5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52" y="-2476"/>
            <a:ext cx="11529694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ЧЕК-ЛИСТ КАК ИНСТРУМЕНТ ОРГАНИЗАЦИИ </a:t>
            </a:r>
            <a:r>
              <a:rPr lang="ru-RU" spc="-30" dirty="0" smtClean="0">
                <a:solidFill>
                  <a:srgbClr val="001F5F"/>
                </a:solidFill>
              </a:rPr>
              <a:t>ДЕЯТЕЛЬНОСТИ</a:t>
            </a:r>
            <a:endParaRPr spc="-30" dirty="0">
              <a:solidFill>
                <a:srgbClr val="001F5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7744" y="1447800"/>
            <a:ext cx="5799456" cy="4553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7290" indent="2581910">
              <a:lnSpc>
                <a:spcPct val="134600"/>
              </a:lnSpc>
              <a:spcBef>
                <a:spcPts val="100"/>
              </a:spcBef>
            </a:pPr>
            <a:r>
              <a:rPr sz="1500" b="1" spc="-5" dirty="0" smtClean="0">
                <a:solidFill>
                  <a:schemeClr val="bg1"/>
                </a:solidFill>
                <a:latin typeface="Calibri"/>
                <a:cs typeface="Calibri"/>
              </a:rPr>
              <a:t>6-7</a:t>
            </a:r>
            <a:r>
              <a:rPr sz="15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лет</a:t>
            </a:r>
            <a:r>
              <a:rPr sz="1500" b="1" spc="-5" dirty="0" smtClean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1500" b="1" spc="-32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2E5496"/>
                </a:solidFill>
                <a:latin typeface="Calibri"/>
                <a:cs typeface="Calibri"/>
              </a:rPr>
              <a:t>Общие правила  составления</a:t>
            </a:r>
            <a:r>
              <a:rPr sz="2400" b="1" spc="-5" dirty="0" smtClean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endParaRPr sz="2400" dirty="0" smtClean="0">
              <a:latin typeface="Calibri"/>
              <a:cs typeface="Calibri"/>
            </a:endParaRPr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r>
              <a:rPr lang="ru-RU" dirty="0" smtClean="0"/>
              <a:t> </a:t>
            </a:r>
            <a:r>
              <a:rPr lang="ru-RU" sz="2000" b="1" dirty="0" smtClean="0"/>
              <a:t>удобный формат;</a:t>
            </a:r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endParaRPr lang="ru-RU" sz="2000" dirty="0"/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r>
              <a:rPr lang="ru-RU" sz="2000" b="1" dirty="0" smtClean="0"/>
              <a:t>четкая структура;</a:t>
            </a:r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endParaRPr lang="ru-RU" sz="2000" b="1" dirty="0"/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r>
              <a:rPr lang="ru-RU" sz="2000" b="1" dirty="0"/>
              <a:t>р</a:t>
            </a:r>
            <a:r>
              <a:rPr lang="ru-RU" sz="2000" b="1" dirty="0" smtClean="0"/>
              <a:t>азовые дела разбиваем на подпункты, регулярные – нет;</a:t>
            </a:r>
          </a:p>
          <a:p>
            <a:pPr marL="12065" marR="78740" lvl="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tabLst>
                <a:tab pos="226060" algn="l"/>
              </a:tabLst>
            </a:pPr>
            <a:endParaRPr lang="ru-RU" sz="2000" b="1" dirty="0" smtClean="0"/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r>
              <a:rPr lang="ru-RU" sz="2000" b="1" dirty="0"/>
              <a:t>к</a:t>
            </a:r>
            <a:r>
              <a:rPr lang="ru-RU" sz="2000" b="1" dirty="0" smtClean="0"/>
              <a:t>ороткие предложения глагольной формы;</a:t>
            </a:r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endParaRPr lang="ru-RU" sz="2000" b="1" dirty="0"/>
          </a:p>
          <a:p>
            <a:pPr marL="103505" marR="78740" lvl="0" indent="-9144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buFont typeface="Wingdings"/>
              <a:buChar char=""/>
              <a:tabLst>
                <a:tab pos="226060" algn="l"/>
              </a:tabLst>
            </a:pPr>
            <a:r>
              <a:rPr lang="ru-RU" sz="2000" b="1" dirty="0"/>
              <a:t>о</a:t>
            </a:r>
            <a:r>
              <a:rPr lang="ru-RU" sz="2000" b="1" dirty="0" smtClean="0"/>
              <a:t>тметки о выполнении (места для галочек и т.д.).</a:t>
            </a:r>
            <a:endParaRPr lang="ru-RU" sz="2000" dirty="0" smtClean="0"/>
          </a:p>
          <a:p>
            <a:pPr marL="12065" marR="78740" lvl="0" algn="just">
              <a:lnSpc>
                <a:spcPts val="1620"/>
              </a:lnSpc>
              <a:spcBef>
                <a:spcPts val="625"/>
              </a:spcBef>
              <a:buClr>
                <a:srgbClr val="4471C4"/>
              </a:buClr>
              <a:tabLst>
                <a:tab pos="226060" algn="l"/>
              </a:tabLst>
            </a:pPr>
            <a:endParaRPr lang="ru-RU" sz="2000" dirty="0" smtClean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3061" r="4401" b="-3061"/>
          <a:stretch/>
        </p:blipFill>
        <p:spPr bwMode="auto">
          <a:xfrm>
            <a:off x="338490" y="1752600"/>
            <a:ext cx="563996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52" y="-2476"/>
            <a:ext cx="11529694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ВИЗУАЛЬНОЕ ПОДКРЕПЛЕНИЕ  ДЕЯТЕЛЬНОСТИ</a:t>
            </a:r>
            <a:endParaRPr spc="-30" dirty="0">
              <a:solidFill>
                <a:srgbClr val="001F5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6210" y="1183901"/>
            <a:ext cx="6231890" cy="692150"/>
          </a:xfrm>
          <a:custGeom>
            <a:avLst/>
            <a:gdLst/>
            <a:ahLst/>
            <a:cxnLst/>
            <a:rect l="l" t="t" r="r" b="b"/>
            <a:pathLst>
              <a:path w="6231890" h="692150">
                <a:moveTo>
                  <a:pt x="6162674" y="0"/>
                </a:moveTo>
                <a:lnTo>
                  <a:pt x="69214" y="0"/>
                </a:lnTo>
                <a:lnTo>
                  <a:pt x="42273" y="5439"/>
                </a:lnTo>
                <a:lnTo>
                  <a:pt x="20272" y="20272"/>
                </a:lnTo>
                <a:lnTo>
                  <a:pt x="5439" y="42273"/>
                </a:lnTo>
                <a:lnTo>
                  <a:pt x="0" y="69214"/>
                </a:lnTo>
                <a:lnTo>
                  <a:pt x="0" y="622935"/>
                </a:lnTo>
                <a:lnTo>
                  <a:pt x="5439" y="649876"/>
                </a:lnTo>
                <a:lnTo>
                  <a:pt x="20272" y="671877"/>
                </a:lnTo>
                <a:lnTo>
                  <a:pt x="42273" y="686710"/>
                </a:lnTo>
                <a:lnTo>
                  <a:pt x="69214" y="692150"/>
                </a:lnTo>
                <a:lnTo>
                  <a:pt x="6162674" y="692150"/>
                </a:lnTo>
                <a:lnTo>
                  <a:pt x="6189616" y="686710"/>
                </a:lnTo>
                <a:lnTo>
                  <a:pt x="6211617" y="671877"/>
                </a:lnTo>
                <a:lnTo>
                  <a:pt x="6226450" y="649876"/>
                </a:lnTo>
                <a:lnTo>
                  <a:pt x="6231890" y="622935"/>
                </a:lnTo>
                <a:lnTo>
                  <a:pt x="6231890" y="69214"/>
                </a:lnTo>
                <a:lnTo>
                  <a:pt x="6226450" y="42273"/>
                </a:lnTo>
                <a:lnTo>
                  <a:pt x="6211617" y="20272"/>
                </a:lnTo>
                <a:lnTo>
                  <a:pt x="6189616" y="5439"/>
                </a:lnTo>
                <a:lnTo>
                  <a:pt x="616267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2419" y="1323572"/>
            <a:ext cx="58248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Чек-</a:t>
            </a:r>
            <a:r>
              <a:rPr lang="ru-RU" sz="2400" b="1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lang="ru-RU"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ист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241" y="2438399"/>
            <a:ext cx="4980959" cy="3975319"/>
          </a:xfrm>
          <a:custGeom>
            <a:avLst/>
            <a:gdLst/>
            <a:ahLst/>
            <a:cxnLst/>
            <a:rect l="l" t="t" r="r" b="b"/>
            <a:pathLst>
              <a:path w="5251450" h="4544059">
                <a:moveTo>
                  <a:pt x="0" y="757301"/>
                </a:moveTo>
                <a:lnTo>
                  <a:pt x="1489" y="709411"/>
                </a:lnTo>
                <a:lnTo>
                  <a:pt x="5900" y="662313"/>
                </a:lnTo>
                <a:lnTo>
                  <a:pt x="13143" y="616095"/>
                </a:lnTo>
                <a:lnTo>
                  <a:pt x="23130" y="570845"/>
                </a:lnTo>
                <a:lnTo>
                  <a:pt x="35771" y="526652"/>
                </a:lnTo>
                <a:lnTo>
                  <a:pt x="50978" y="483605"/>
                </a:lnTo>
                <a:lnTo>
                  <a:pt x="68662" y="441793"/>
                </a:lnTo>
                <a:lnTo>
                  <a:pt x="88735" y="401305"/>
                </a:lnTo>
                <a:lnTo>
                  <a:pt x="111108" y="362229"/>
                </a:lnTo>
                <a:lnTo>
                  <a:pt x="135692" y="324653"/>
                </a:lnTo>
                <a:lnTo>
                  <a:pt x="162399" y="288668"/>
                </a:lnTo>
                <a:lnTo>
                  <a:pt x="191139" y="254361"/>
                </a:lnTo>
                <a:lnTo>
                  <a:pt x="221824" y="221821"/>
                </a:lnTo>
                <a:lnTo>
                  <a:pt x="254366" y="191137"/>
                </a:lnTo>
                <a:lnTo>
                  <a:pt x="288675" y="162398"/>
                </a:lnTo>
                <a:lnTo>
                  <a:pt x="324663" y="135692"/>
                </a:lnTo>
                <a:lnTo>
                  <a:pt x="362241" y="111109"/>
                </a:lnTo>
                <a:lnTo>
                  <a:pt x="401320" y="88736"/>
                </a:lnTo>
                <a:lnTo>
                  <a:pt x="441813" y="68663"/>
                </a:lnTo>
                <a:lnTo>
                  <a:pt x="483629" y="50979"/>
                </a:lnTo>
                <a:lnTo>
                  <a:pt x="526681" y="35772"/>
                </a:lnTo>
                <a:lnTo>
                  <a:pt x="570879" y="23130"/>
                </a:lnTo>
                <a:lnTo>
                  <a:pt x="616135" y="13144"/>
                </a:lnTo>
                <a:lnTo>
                  <a:pt x="662361" y="5901"/>
                </a:lnTo>
                <a:lnTo>
                  <a:pt x="709466" y="1490"/>
                </a:lnTo>
                <a:lnTo>
                  <a:pt x="757364" y="0"/>
                </a:lnTo>
                <a:lnTo>
                  <a:pt x="4494149" y="0"/>
                </a:lnTo>
                <a:lnTo>
                  <a:pt x="4542038" y="1490"/>
                </a:lnTo>
                <a:lnTo>
                  <a:pt x="4589136" y="5901"/>
                </a:lnTo>
                <a:lnTo>
                  <a:pt x="4635354" y="13144"/>
                </a:lnTo>
                <a:lnTo>
                  <a:pt x="4680604" y="23130"/>
                </a:lnTo>
                <a:lnTo>
                  <a:pt x="4724797" y="35772"/>
                </a:lnTo>
                <a:lnTo>
                  <a:pt x="4767844" y="50979"/>
                </a:lnTo>
                <a:lnTo>
                  <a:pt x="4809656" y="68663"/>
                </a:lnTo>
                <a:lnTo>
                  <a:pt x="4850144" y="88736"/>
                </a:lnTo>
                <a:lnTo>
                  <a:pt x="4889220" y="111109"/>
                </a:lnTo>
                <a:lnTo>
                  <a:pt x="4926796" y="135692"/>
                </a:lnTo>
                <a:lnTo>
                  <a:pt x="4962781" y="162398"/>
                </a:lnTo>
                <a:lnTo>
                  <a:pt x="4997088" y="191137"/>
                </a:lnTo>
                <a:lnTo>
                  <a:pt x="5029628" y="221821"/>
                </a:lnTo>
                <a:lnTo>
                  <a:pt x="5060312" y="254361"/>
                </a:lnTo>
                <a:lnTo>
                  <a:pt x="5089051" y="288668"/>
                </a:lnTo>
                <a:lnTo>
                  <a:pt x="5115757" y="324653"/>
                </a:lnTo>
                <a:lnTo>
                  <a:pt x="5140340" y="362229"/>
                </a:lnTo>
                <a:lnTo>
                  <a:pt x="5162713" y="401305"/>
                </a:lnTo>
                <a:lnTo>
                  <a:pt x="5182786" y="441793"/>
                </a:lnTo>
                <a:lnTo>
                  <a:pt x="5200470" y="483605"/>
                </a:lnTo>
                <a:lnTo>
                  <a:pt x="5215677" y="526652"/>
                </a:lnTo>
                <a:lnTo>
                  <a:pt x="5228319" y="570845"/>
                </a:lnTo>
                <a:lnTo>
                  <a:pt x="5238305" y="616095"/>
                </a:lnTo>
                <a:lnTo>
                  <a:pt x="5245548" y="662313"/>
                </a:lnTo>
                <a:lnTo>
                  <a:pt x="5249959" y="709411"/>
                </a:lnTo>
                <a:lnTo>
                  <a:pt x="5251450" y="757301"/>
                </a:lnTo>
                <a:lnTo>
                  <a:pt x="5251450" y="3786695"/>
                </a:lnTo>
                <a:lnTo>
                  <a:pt x="5249959" y="3834593"/>
                </a:lnTo>
                <a:lnTo>
                  <a:pt x="5245548" y="3881698"/>
                </a:lnTo>
                <a:lnTo>
                  <a:pt x="5238305" y="3927924"/>
                </a:lnTo>
                <a:lnTo>
                  <a:pt x="5228319" y="3973180"/>
                </a:lnTo>
                <a:lnTo>
                  <a:pt x="5215677" y="4017378"/>
                </a:lnTo>
                <a:lnTo>
                  <a:pt x="5200470" y="4060430"/>
                </a:lnTo>
                <a:lnTo>
                  <a:pt x="5182786" y="4102246"/>
                </a:lnTo>
                <a:lnTo>
                  <a:pt x="5162713" y="4142739"/>
                </a:lnTo>
                <a:lnTo>
                  <a:pt x="5140340" y="4181818"/>
                </a:lnTo>
                <a:lnTo>
                  <a:pt x="5115757" y="4219396"/>
                </a:lnTo>
                <a:lnTo>
                  <a:pt x="5089051" y="4255384"/>
                </a:lnTo>
                <a:lnTo>
                  <a:pt x="5060312" y="4289693"/>
                </a:lnTo>
                <a:lnTo>
                  <a:pt x="5029628" y="4322235"/>
                </a:lnTo>
                <a:lnTo>
                  <a:pt x="4997088" y="4352920"/>
                </a:lnTo>
                <a:lnTo>
                  <a:pt x="4962781" y="4381660"/>
                </a:lnTo>
                <a:lnTo>
                  <a:pt x="4926796" y="4408367"/>
                </a:lnTo>
                <a:lnTo>
                  <a:pt x="4889220" y="4432951"/>
                </a:lnTo>
                <a:lnTo>
                  <a:pt x="4850144" y="4455324"/>
                </a:lnTo>
                <a:lnTo>
                  <a:pt x="4809656" y="4475397"/>
                </a:lnTo>
                <a:lnTo>
                  <a:pt x="4767844" y="4493081"/>
                </a:lnTo>
                <a:lnTo>
                  <a:pt x="4724797" y="4508288"/>
                </a:lnTo>
                <a:lnTo>
                  <a:pt x="4680604" y="4520929"/>
                </a:lnTo>
                <a:lnTo>
                  <a:pt x="4635354" y="4530916"/>
                </a:lnTo>
                <a:lnTo>
                  <a:pt x="4589136" y="4538159"/>
                </a:lnTo>
                <a:lnTo>
                  <a:pt x="4542038" y="4542570"/>
                </a:lnTo>
                <a:lnTo>
                  <a:pt x="4494149" y="4544059"/>
                </a:lnTo>
                <a:lnTo>
                  <a:pt x="757364" y="4544059"/>
                </a:lnTo>
                <a:lnTo>
                  <a:pt x="709466" y="4542570"/>
                </a:lnTo>
                <a:lnTo>
                  <a:pt x="662361" y="4538159"/>
                </a:lnTo>
                <a:lnTo>
                  <a:pt x="616135" y="4530916"/>
                </a:lnTo>
                <a:lnTo>
                  <a:pt x="570879" y="4520929"/>
                </a:lnTo>
                <a:lnTo>
                  <a:pt x="526681" y="4508288"/>
                </a:lnTo>
                <a:lnTo>
                  <a:pt x="483629" y="4493081"/>
                </a:lnTo>
                <a:lnTo>
                  <a:pt x="441813" y="4475397"/>
                </a:lnTo>
                <a:lnTo>
                  <a:pt x="401320" y="4455324"/>
                </a:lnTo>
                <a:lnTo>
                  <a:pt x="362241" y="4432951"/>
                </a:lnTo>
                <a:lnTo>
                  <a:pt x="324663" y="4408367"/>
                </a:lnTo>
                <a:lnTo>
                  <a:pt x="288675" y="4381660"/>
                </a:lnTo>
                <a:lnTo>
                  <a:pt x="254366" y="4352920"/>
                </a:lnTo>
                <a:lnTo>
                  <a:pt x="221824" y="4322235"/>
                </a:lnTo>
                <a:lnTo>
                  <a:pt x="191139" y="4289693"/>
                </a:lnTo>
                <a:lnTo>
                  <a:pt x="162399" y="4255384"/>
                </a:lnTo>
                <a:lnTo>
                  <a:pt x="135692" y="4219396"/>
                </a:lnTo>
                <a:lnTo>
                  <a:pt x="111108" y="4181818"/>
                </a:lnTo>
                <a:lnTo>
                  <a:pt x="88735" y="4142739"/>
                </a:lnTo>
                <a:lnTo>
                  <a:pt x="68662" y="4102246"/>
                </a:lnTo>
                <a:lnTo>
                  <a:pt x="50978" y="4060430"/>
                </a:lnTo>
                <a:lnTo>
                  <a:pt x="35771" y="4017378"/>
                </a:lnTo>
                <a:lnTo>
                  <a:pt x="23130" y="3973180"/>
                </a:lnTo>
                <a:lnTo>
                  <a:pt x="13143" y="3927924"/>
                </a:lnTo>
                <a:lnTo>
                  <a:pt x="5900" y="3881698"/>
                </a:lnTo>
                <a:lnTo>
                  <a:pt x="1489" y="3834593"/>
                </a:lnTo>
                <a:lnTo>
                  <a:pt x="0" y="3786695"/>
                </a:lnTo>
                <a:lnTo>
                  <a:pt x="0" y="757301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241" y="2624105"/>
            <a:ext cx="4846357" cy="3282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9925" indent="2002789" algn="ctr">
              <a:lnSpc>
                <a:spcPct val="123400"/>
              </a:lnSpc>
              <a:spcBef>
                <a:spcPts val="100"/>
              </a:spcBef>
            </a:pPr>
            <a:r>
              <a:rPr sz="1500" b="1" spc="-5" dirty="0" smtClean="0">
                <a:solidFill>
                  <a:schemeClr val="bg1"/>
                </a:solidFill>
                <a:latin typeface="Calibri"/>
                <a:cs typeface="Calibri"/>
              </a:rPr>
              <a:t>5-6</a:t>
            </a:r>
            <a:r>
              <a:rPr sz="15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лет</a:t>
            </a:r>
            <a:r>
              <a:rPr sz="1500" b="1" spc="-5" dirty="0" smtClean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1500" b="1" spc="-32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2E5496"/>
                </a:solidFill>
                <a:latin typeface="Calibri"/>
                <a:cs typeface="Calibri"/>
              </a:rPr>
              <a:t>Использование готовых форм</a:t>
            </a:r>
            <a:r>
              <a:rPr sz="2400" b="1" spc="-5" dirty="0" smtClean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1300" marR="656590" indent="-22860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buFont typeface="Wingdings"/>
              <a:buChar char=""/>
              <a:tabLst>
                <a:tab pos="284480" algn="l"/>
              </a:tabLst>
            </a:pPr>
            <a:r>
              <a:rPr dirty="0"/>
              <a:t>	</a:t>
            </a:r>
            <a:r>
              <a:rPr lang="ru-RU" sz="2000" dirty="0"/>
              <a:t>Д</a:t>
            </a:r>
            <a:r>
              <a:rPr lang="ru-RU" sz="2000" dirty="0" smtClean="0"/>
              <a:t>ля изучения профессиональных дефицитов педагогов.</a:t>
            </a:r>
          </a:p>
          <a:p>
            <a:pPr marL="241300" marR="656590" indent="-22860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buFont typeface="Wingdings"/>
              <a:buChar char=""/>
              <a:tabLst>
                <a:tab pos="284480" algn="l"/>
              </a:tabLst>
            </a:pPr>
            <a:r>
              <a:rPr lang="ru-RU" sz="2000" dirty="0" smtClean="0"/>
              <a:t>Для  расширения возможностей сопровождения.</a:t>
            </a:r>
          </a:p>
          <a:p>
            <a:pPr marL="241300" marR="656590" indent="-22860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buFont typeface="Wingdings"/>
              <a:buChar char=""/>
              <a:tabLst>
                <a:tab pos="284480" algn="l"/>
              </a:tabLst>
            </a:pPr>
            <a:r>
              <a:rPr lang="ru-RU" sz="2000" dirty="0" smtClean="0"/>
              <a:t>Для оптимизации деятельности.</a:t>
            </a:r>
          </a:p>
          <a:p>
            <a:pPr marL="12700" marR="65659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tabLst>
                <a:tab pos="284480" algn="l"/>
              </a:tabLst>
            </a:pPr>
            <a:endParaRPr lang="ru-RU" sz="2000" spc="-5" dirty="0" smtClean="0">
              <a:latin typeface="Calibri"/>
              <a:cs typeface="Calibri"/>
            </a:endParaRPr>
          </a:p>
          <a:p>
            <a:pPr marL="12700" marR="65659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tabLst>
                <a:tab pos="284480" algn="l"/>
              </a:tabLst>
            </a:pPr>
            <a:r>
              <a:rPr lang="ru-RU" sz="2000" spc="-5" dirty="0" smtClean="0">
                <a:latin typeface="Calibri"/>
                <a:cs typeface="Calibri"/>
              </a:rPr>
              <a:t>Использован опыт </a:t>
            </a:r>
            <a:r>
              <a:rPr lang="ru-RU" sz="2000" b="1" spc="-10" dirty="0" smtClean="0">
                <a:solidFill>
                  <a:srgbClr val="2E5496"/>
                </a:solidFill>
                <a:latin typeface="Calibri"/>
                <a:cs typeface="Calibri"/>
              </a:rPr>
              <a:t>ПРАКТИКОВ.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5647" y="2438399"/>
            <a:ext cx="5486400" cy="3975319"/>
          </a:xfrm>
          <a:custGeom>
            <a:avLst/>
            <a:gdLst/>
            <a:ahLst/>
            <a:cxnLst/>
            <a:rect l="l" t="t" r="r" b="b"/>
            <a:pathLst>
              <a:path w="6220459" h="4466590">
                <a:moveTo>
                  <a:pt x="0" y="744474"/>
                </a:moveTo>
                <a:lnTo>
                  <a:pt x="1583" y="695517"/>
                </a:lnTo>
                <a:lnTo>
                  <a:pt x="6267" y="647407"/>
                </a:lnTo>
                <a:lnTo>
                  <a:pt x="13955" y="600242"/>
                </a:lnTo>
                <a:lnTo>
                  <a:pt x="24547" y="554119"/>
                </a:lnTo>
                <a:lnTo>
                  <a:pt x="37947" y="509137"/>
                </a:lnTo>
                <a:lnTo>
                  <a:pt x="54056" y="465394"/>
                </a:lnTo>
                <a:lnTo>
                  <a:pt x="72776" y="422988"/>
                </a:lnTo>
                <a:lnTo>
                  <a:pt x="94009" y="382016"/>
                </a:lnTo>
                <a:lnTo>
                  <a:pt x="117656" y="342577"/>
                </a:lnTo>
                <a:lnTo>
                  <a:pt x="143621" y="304769"/>
                </a:lnTo>
                <a:lnTo>
                  <a:pt x="171805" y="268690"/>
                </a:lnTo>
                <a:lnTo>
                  <a:pt x="202110" y="234437"/>
                </a:lnTo>
                <a:lnTo>
                  <a:pt x="234437" y="202110"/>
                </a:lnTo>
                <a:lnTo>
                  <a:pt x="268690" y="171805"/>
                </a:lnTo>
                <a:lnTo>
                  <a:pt x="304769" y="143621"/>
                </a:lnTo>
                <a:lnTo>
                  <a:pt x="342577" y="117656"/>
                </a:lnTo>
                <a:lnTo>
                  <a:pt x="382016" y="94009"/>
                </a:lnTo>
                <a:lnTo>
                  <a:pt x="422988" y="72776"/>
                </a:lnTo>
                <a:lnTo>
                  <a:pt x="465394" y="54056"/>
                </a:lnTo>
                <a:lnTo>
                  <a:pt x="509137" y="37947"/>
                </a:lnTo>
                <a:lnTo>
                  <a:pt x="554119" y="24547"/>
                </a:lnTo>
                <a:lnTo>
                  <a:pt x="600242" y="13955"/>
                </a:lnTo>
                <a:lnTo>
                  <a:pt x="647407" y="6267"/>
                </a:lnTo>
                <a:lnTo>
                  <a:pt x="695517" y="1583"/>
                </a:lnTo>
                <a:lnTo>
                  <a:pt x="744474" y="0"/>
                </a:lnTo>
                <a:lnTo>
                  <a:pt x="5475986" y="0"/>
                </a:lnTo>
                <a:lnTo>
                  <a:pt x="5524942" y="1583"/>
                </a:lnTo>
                <a:lnTo>
                  <a:pt x="5573052" y="6267"/>
                </a:lnTo>
                <a:lnTo>
                  <a:pt x="5620217" y="13955"/>
                </a:lnTo>
                <a:lnTo>
                  <a:pt x="5666340" y="24547"/>
                </a:lnTo>
                <a:lnTo>
                  <a:pt x="5711322" y="37947"/>
                </a:lnTo>
                <a:lnTo>
                  <a:pt x="5755065" y="54056"/>
                </a:lnTo>
                <a:lnTo>
                  <a:pt x="5797471" y="72776"/>
                </a:lnTo>
                <a:lnTo>
                  <a:pt x="5838443" y="94009"/>
                </a:lnTo>
                <a:lnTo>
                  <a:pt x="5877882" y="117656"/>
                </a:lnTo>
                <a:lnTo>
                  <a:pt x="5915690" y="143621"/>
                </a:lnTo>
                <a:lnTo>
                  <a:pt x="5951769" y="171805"/>
                </a:lnTo>
                <a:lnTo>
                  <a:pt x="5986022" y="202110"/>
                </a:lnTo>
                <a:lnTo>
                  <a:pt x="6018349" y="234437"/>
                </a:lnTo>
                <a:lnTo>
                  <a:pt x="6048654" y="268690"/>
                </a:lnTo>
                <a:lnTo>
                  <a:pt x="6076838" y="304769"/>
                </a:lnTo>
                <a:lnTo>
                  <a:pt x="6102803" y="342577"/>
                </a:lnTo>
                <a:lnTo>
                  <a:pt x="6126450" y="382016"/>
                </a:lnTo>
                <a:lnTo>
                  <a:pt x="6147683" y="422988"/>
                </a:lnTo>
                <a:lnTo>
                  <a:pt x="6166403" y="465394"/>
                </a:lnTo>
                <a:lnTo>
                  <a:pt x="6182512" y="509137"/>
                </a:lnTo>
                <a:lnTo>
                  <a:pt x="6195912" y="554119"/>
                </a:lnTo>
                <a:lnTo>
                  <a:pt x="6206504" y="600242"/>
                </a:lnTo>
                <a:lnTo>
                  <a:pt x="6214192" y="647407"/>
                </a:lnTo>
                <a:lnTo>
                  <a:pt x="6218876" y="695517"/>
                </a:lnTo>
                <a:lnTo>
                  <a:pt x="6220460" y="744474"/>
                </a:lnTo>
                <a:lnTo>
                  <a:pt x="6220460" y="3722141"/>
                </a:lnTo>
                <a:lnTo>
                  <a:pt x="6218876" y="3771089"/>
                </a:lnTo>
                <a:lnTo>
                  <a:pt x="6214192" y="3819191"/>
                </a:lnTo>
                <a:lnTo>
                  <a:pt x="6206504" y="3866350"/>
                </a:lnTo>
                <a:lnTo>
                  <a:pt x="6195912" y="3912468"/>
                </a:lnTo>
                <a:lnTo>
                  <a:pt x="6182512" y="3957445"/>
                </a:lnTo>
                <a:lnTo>
                  <a:pt x="6166403" y="4001185"/>
                </a:lnTo>
                <a:lnTo>
                  <a:pt x="6147683" y="4043589"/>
                </a:lnTo>
                <a:lnTo>
                  <a:pt x="6126450" y="4084558"/>
                </a:lnTo>
                <a:lnTo>
                  <a:pt x="6102803" y="4123996"/>
                </a:lnTo>
                <a:lnTo>
                  <a:pt x="6076838" y="4161804"/>
                </a:lnTo>
                <a:lnTo>
                  <a:pt x="6048654" y="4197883"/>
                </a:lnTo>
                <a:lnTo>
                  <a:pt x="6018349" y="4232136"/>
                </a:lnTo>
                <a:lnTo>
                  <a:pt x="5986022" y="4264464"/>
                </a:lnTo>
                <a:lnTo>
                  <a:pt x="5951769" y="4294770"/>
                </a:lnTo>
                <a:lnTo>
                  <a:pt x="5915690" y="4322955"/>
                </a:lnTo>
                <a:lnTo>
                  <a:pt x="5877882" y="4348921"/>
                </a:lnTo>
                <a:lnTo>
                  <a:pt x="5838443" y="4372571"/>
                </a:lnTo>
                <a:lnTo>
                  <a:pt x="5797471" y="4393805"/>
                </a:lnTo>
                <a:lnTo>
                  <a:pt x="5755065" y="4412527"/>
                </a:lnTo>
                <a:lnTo>
                  <a:pt x="5711322" y="4428637"/>
                </a:lnTo>
                <a:lnTo>
                  <a:pt x="5666340" y="4442038"/>
                </a:lnTo>
                <a:lnTo>
                  <a:pt x="5620217" y="4452632"/>
                </a:lnTo>
                <a:lnTo>
                  <a:pt x="5573052" y="4460321"/>
                </a:lnTo>
                <a:lnTo>
                  <a:pt x="5524942" y="4465006"/>
                </a:lnTo>
                <a:lnTo>
                  <a:pt x="5475986" y="4466590"/>
                </a:lnTo>
                <a:lnTo>
                  <a:pt x="744474" y="4466590"/>
                </a:lnTo>
                <a:lnTo>
                  <a:pt x="695517" y="4465006"/>
                </a:lnTo>
                <a:lnTo>
                  <a:pt x="647407" y="4460321"/>
                </a:lnTo>
                <a:lnTo>
                  <a:pt x="600242" y="4452632"/>
                </a:lnTo>
                <a:lnTo>
                  <a:pt x="554119" y="4442038"/>
                </a:lnTo>
                <a:lnTo>
                  <a:pt x="509137" y="4428637"/>
                </a:lnTo>
                <a:lnTo>
                  <a:pt x="465394" y="4412527"/>
                </a:lnTo>
                <a:lnTo>
                  <a:pt x="422988" y="4393805"/>
                </a:lnTo>
                <a:lnTo>
                  <a:pt x="382016" y="4372571"/>
                </a:lnTo>
                <a:lnTo>
                  <a:pt x="342577" y="4348921"/>
                </a:lnTo>
                <a:lnTo>
                  <a:pt x="304769" y="4322955"/>
                </a:lnTo>
                <a:lnTo>
                  <a:pt x="268690" y="4294770"/>
                </a:lnTo>
                <a:lnTo>
                  <a:pt x="234437" y="4264464"/>
                </a:lnTo>
                <a:lnTo>
                  <a:pt x="202110" y="4232136"/>
                </a:lnTo>
                <a:lnTo>
                  <a:pt x="171805" y="4197883"/>
                </a:lnTo>
                <a:lnTo>
                  <a:pt x="143621" y="4161804"/>
                </a:lnTo>
                <a:lnTo>
                  <a:pt x="117656" y="4123996"/>
                </a:lnTo>
                <a:lnTo>
                  <a:pt x="94009" y="4084558"/>
                </a:lnTo>
                <a:lnTo>
                  <a:pt x="72776" y="4043589"/>
                </a:lnTo>
                <a:lnTo>
                  <a:pt x="54056" y="4001185"/>
                </a:lnTo>
                <a:lnTo>
                  <a:pt x="37947" y="3957445"/>
                </a:lnTo>
                <a:lnTo>
                  <a:pt x="24547" y="3912468"/>
                </a:lnTo>
                <a:lnTo>
                  <a:pt x="13955" y="3866350"/>
                </a:lnTo>
                <a:lnTo>
                  <a:pt x="6267" y="3819191"/>
                </a:lnTo>
                <a:lnTo>
                  <a:pt x="1583" y="3771089"/>
                </a:lnTo>
                <a:lnTo>
                  <a:pt x="0" y="3722141"/>
                </a:lnTo>
                <a:lnTo>
                  <a:pt x="0" y="744474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76147" y="2288549"/>
            <a:ext cx="5105400" cy="3787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7290" indent="2581910">
              <a:lnSpc>
                <a:spcPct val="134600"/>
              </a:lnSpc>
              <a:spcBef>
                <a:spcPts val="100"/>
              </a:spcBef>
            </a:pPr>
            <a:r>
              <a:rPr sz="1500" b="1" spc="-5" dirty="0" smtClean="0">
                <a:solidFill>
                  <a:schemeClr val="bg1"/>
                </a:solidFill>
                <a:latin typeface="Calibri"/>
                <a:cs typeface="Calibri"/>
              </a:rPr>
              <a:t>6-7</a:t>
            </a:r>
            <a:r>
              <a:rPr sz="15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5" dirty="0" err="1" smtClean="0">
                <a:solidFill>
                  <a:schemeClr val="bg1"/>
                </a:solidFill>
                <a:latin typeface="Calibri"/>
                <a:cs typeface="Calibri"/>
              </a:rPr>
              <a:t>лет</a:t>
            </a:r>
            <a:r>
              <a:rPr sz="1500" b="1" spc="-5" dirty="0" smtClean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1500" b="1" spc="-32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2E5496"/>
                </a:solidFill>
                <a:latin typeface="Calibri"/>
                <a:cs typeface="Calibri"/>
              </a:rPr>
              <a:t>Самостоятельная разработка</a:t>
            </a:r>
            <a:r>
              <a:rPr sz="2400" b="1" spc="-5" dirty="0" smtClean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1300" marR="656590" lvl="0" indent="-22860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buFont typeface="Wingdings"/>
              <a:buChar char=""/>
              <a:tabLst>
                <a:tab pos="284480" algn="l"/>
              </a:tabLst>
            </a:pPr>
            <a:r>
              <a:rPr lang="ru-RU" dirty="0" smtClean="0"/>
              <a:t> </a:t>
            </a:r>
            <a:r>
              <a:rPr lang="ru-RU" sz="2000" dirty="0"/>
              <a:t>Для определенной категории  участников образовательного процесса.</a:t>
            </a:r>
          </a:p>
          <a:p>
            <a:pPr marL="241300" marR="656590" lvl="0" indent="-22860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buFont typeface="Wingdings"/>
              <a:buChar char=""/>
              <a:tabLst>
                <a:tab pos="284480" algn="l"/>
              </a:tabLst>
            </a:pPr>
            <a:r>
              <a:rPr lang="ru-RU" sz="2000" dirty="0"/>
              <a:t> В соответствии с конкретной задачей сопровождения.</a:t>
            </a:r>
          </a:p>
          <a:p>
            <a:pPr marL="241300" marR="656590" lvl="0" indent="-22860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buFont typeface="Wingdings"/>
              <a:buChar char=""/>
              <a:tabLst>
                <a:tab pos="284480" algn="l"/>
              </a:tabLst>
            </a:pPr>
            <a:endParaRPr lang="ru-RU" sz="2000" dirty="0"/>
          </a:p>
          <a:p>
            <a:pPr marL="12700" marR="656590" lvl="0" algn="just">
              <a:lnSpc>
                <a:spcPts val="1620"/>
              </a:lnSpc>
              <a:spcBef>
                <a:spcPts val="1019"/>
              </a:spcBef>
              <a:buClr>
                <a:srgbClr val="4471C4"/>
              </a:buClr>
              <a:tabLst>
                <a:tab pos="284480" algn="l"/>
              </a:tabLst>
            </a:pPr>
            <a:r>
              <a:rPr lang="ru-RU" sz="2000" dirty="0"/>
              <a:t>Разработаны </a:t>
            </a:r>
            <a:r>
              <a:rPr lang="ru-RU" sz="2000" b="1" spc="-5" dirty="0" smtClean="0">
                <a:solidFill>
                  <a:srgbClr val="2E5496"/>
                </a:solidFill>
                <a:latin typeface="Calibri"/>
                <a:cs typeface="Calibri"/>
              </a:rPr>
              <a:t>ЧЕК-ЛИСТЫ  ДЛЯ РОДИТЕЛЕЙ И ПЕДАГОГОВ.</a:t>
            </a:r>
            <a:endParaRPr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29694" cy="861774"/>
          </a:xfrm>
        </p:spPr>
        <p:txBody>
          <a:bodyPr/>
          <a:lstStyle/>
          <a:p>
            <a:r>
              <a:rPr lang="ru-RU" dirty="0" smtClean="0"/>
              <a:t>Чек-лист для педагога-психолога «Сопровождение ребенка из семьи участника СВО»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38854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2209800" y="1674159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6400799" y="3110753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6400800" y="1624853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2169458" y="4572000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2191870" y="3124200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6400800" y="4589929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7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29694" cy="861774"/>
          </a:xfrm>
        </p:spPr>
        <p:txBody>
          <a:bodyPr/>
          <a:lstStyle/>
          <a:p>
            <a:r>
              <a:rPr lang="ru-RU" dirty="0" smtClean="0"/>
              <a:t>Чек-лист для педагога-психолога «Сопровождение ребенка из семьи участника СВО»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66266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2209800" y="1674159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6400799" y="3110753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6400800" y="1624853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2169458" y="4572000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2191870" y="3124200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8"/>
          <a:srcRect l="17898" t="23532" r="77044" b="66778"/>
          <a:stretch/>
        </p:blipFill>
        <p:spPr bwMode="auto">
          <a:xfrm>
            <a:off x="6400800" y="4589929"/>
            <a:ext cx="524435" cy="7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7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29694" cy="861774"/>
          </a:xfrm>
        </p:spPr>
        <p:txBody>
          <a:bodyPr/>
          <a:lstStyle/>
          <a:p>
            <a:r>
              <a:rPr lang="ru-RU" dirty="0" smtClean="0"/>
              <a:t>Чек-лист для педагога-психолога «Психологическое консультирование семьи, пострадавшей от боевых действий» (ЧОЦСЗ «Семья»)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9" t="17225" r="21554" b="8057"/>
          <a:stretch/>
        </p:blipFill>
        <p:spPr bwMode="auto">
          <a:xfrm>
            <a:off x="533400" y="1132016"/>
            <a:ext cx="4579685" cy="517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8205" t="18814" r="8814" b="59521"/>
          <a:stretch/>
        </p:blipFill>
        <p:spPr bwMode="auto">
          <a:xfrm>
            <a:off x="5867400" y="1132016"/>
            <a:ext cx="48768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36539" t="11687" r="20833" b="5930"/>
          <a:stretch/>
        </p:blipFill>
        <p:spPr bwMode="auto">
          <a:xfrm>
            <a:off x="5867400" y="2158475"/>
            <a:ext cx="4876800" cy="4152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2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29694" cy="430887"/>
          </a:xfrm>
        </p:spPr>
        <p:txBody>
          <a:bodyPr/>
          <a:lstStyle/>
          <a:p>
            <a:r>
              <a:rPr lang="ru-RU" dirty="0" smtClean="0"/>
              <a:t>Чек-листы для участников образовательных отношений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5" y="838200"/>
            <a:ext cx="3314380" cy="49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09" y="1352984"/>
            <a:ext cx="3314380" cy="49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46109" t="17303" r="25292" b="13137"/>
          <a:stretch/>
        </p:blipFill>
        <p:spPr bwMode="auto">
          <a:xfrm>
            <a:off x="8686800" y="2242493"/>
            <a:ext cx="2895600" cy="403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/>
          <a:srcRect l="46887" t="23187" r="26070" b="58126"/>
          <a:stretch/>
        </p:blipFill>
        <p:spPr bwMode="auto">
          <a:xfrm>
            <a:off x="8686800" y="1352984"/>
            <a:ext cx="2895600" cy="87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05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29694" cy="430887"/>
          </a:xfrm>
        </p:spPr>
        <p:txBody>
          <a:bodyPr/>
          <a:lstStyle/>
          <a:p>
            <a:r>
              <a:rPr lang="ru-RU" dirty="0" smtClean="0"/>
              <a:t>Чек-листы для участников образовательных отношений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5822"/>
              </p:ext>
            </p:extLst>
          </p:nvPr>
        </p:nvGraphicFramePr>
        <p:xfrm>
          <a:off x="685800" y="1219200"/>
          <a:ext cx="3810000" cy="539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5667121" imgH="8019769" progId="AcroExch.Document.DC">
                  <p:embed/>
                </p:oleObj>
              </mc:Choice>
              <mc:Fallback>
                <p:oleObj name="Acrobat Document" r:id="rId4" imgW="5667121" imgH="8019769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3810000" cy="5391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61250"/>
            <a:ext cx="4952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202228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«Говорим с ребенком о СВО»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514" y="238838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Ориентируемся на возраст, уровень развития, знания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29925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Уточняем, все ли понятно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37514" y="357729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Отвечаем на вопросы, разбираемся вместе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191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Обсуждаем  изменения в привычном укладе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468169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Помогаем почувствовать себя в безопасности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3885" y="298863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Поддерживаем любые эмоции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313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6600" y="1027430"/>
            <a:ext cx="10151110" cy="5830570"/>
            <a:chOff x="736600" y="1027430"/>
            <a:chExt cx="10151110" cy="5830570"/>
          </a:xfrm>
        </p:grpSpPr>
        <p:sp>
          <p:nvSpPr>
            <p:cNvPr id="3" name="object 3"/>
            <p:cNvSpPr/>
            <p:nvPr/>
          </p:nvSpPr>
          <p:spPr>
            <a:xfrm>
              <a:off x="1739900" y="1027430"/>
              <a:ext cx="9147810" cy="5830570"/>
            </a:xfrm>
            <a:custGeom>
              <a:avLst/>
              <a:gdLst/>
              <a:ahLst/>
              <a:cxnLst/>
              <a:rect l="l" t="t" r="r" b="b"/>
              <a:pathLst>
                <a:path w="9147810" h="5830570">
                  <a:moveTo>
                    <a:pt x="4573905" y="0"/>
                  </a:moveTo>
                  <a:lnTo>
                    <a:pt x="0" y="2946400"/>
                  </a:lnTo>
                  <a:lnTo>
                    <a:pt x="4477297" y="5830567"/>
                  </a:lnTo>
                  <a:lnTo>
                    <a:pt x="4670512" y="5830567"/>
                  </a:lnTo>
                  <a:lnTo>
                    <a:pt x="9147810" y="2946400"/>
                  </a:lnTo>
                  <a:lnTo>
                    <a:pt x="4573905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125" y="1299845"/>
              <a:ext cx="3778250" cy="2298700"/>
            </a:xfrm>
            <a:custGeom>
              <a:avLst/>
              <a:gdLst/>
              <a:ahLst/>
              <a:cxnLst/>
              <a:rect l="l" t="t" r="r" b="b"/>
              <a:pathLst>
                <a:path w="3778250" h="2298700">
                  <a:moveTo>
                    <a:pt x="3395091" y="0"/>
                  </a:moveTo>
                  <a:lnTo>
                    <a:pt x="383120" y="0"/>
                  </a:lnTo>
                  <a:lnTo>
                    <a:pt x="335062" y="2985"/>
                  </a:lnTo>
                  <a:lnTo>
                    <a:pt x="288785" y="11703"/>
                  </a:lnTo>
                  <a:lnTo>
                    <a:pt x="244649" y="25794"/>
                  </a:lnTo>
                  <a:lnTo>
                    <a:pt x="203012" y="44899"/>
                  </a:lnTo>
                  <a:lnTo>
                    <a:pt x="164234" y="68657"/>
                  </a:lnTo>
                  <a:lnTo>
                    <a:pt x="128673" y="96711"/>
                  </a:lnTo>
                  <a:lnTo>
                    <a:pt x="96689" y="128700"/>
                  </a:lnTo>
                  <a:lnTo>
                    <a:pt x="68641" y="164265"/>
                  </a:lnTo>
                  <a:lnTo>
                    <a:pt x="44888" y="203047"/>
                  </a:lnTo>
                  <a:lnTo>
                    <a:pt x="25788" y="244687"/>
                  </a:lnTo>
                  <a:lnTo>
                    <a:pt x="11700" y="288825"/>
                  </a:lnTo>
                  <a:lnTo>
                    <a:pt x="2985" y="335102"/>
                  </a:lnTo>
                  <a:lnTo>
                    <a:pt x="0" y="383158"/>
                  </a:lnTo>
                  <a:lnTo>
                    <a:pt x="0" y="1915540"/>
                  </a:lnTo>
                  <a:lnTo>
                    <a:pt x="2985" y="1963597"/>
                  </a:lnTo>
                  <a:lnTo>
                    <a:pt x="11700" y="2009874"/>
                  </a:lnTo>
                  <a:lnTo>
                    <a:pt x="25788" y="2054012"/>
                  </a:lnTo>
                  <a:lnTo>
                    <a:pt x="44888" y="2095652"/>
                  </a:lnTo>
                  <a:lnTo>
                    <a:pt x="68641" y="2134434"/>
                  </a:lnTo>
                  <a:lnTo>
                    <a:pt x="96689" y="2169999"/>
                  </a:lnTo>
                  <a:lnTo>
                    <a:pt x="128673" y="2201988"/>
                  </a:lnTo>
                  <a:lnTo>
                    <a:pt x="164234" y="2230042"/>
                  </a:lnTo>
                  <a:lnTo>
                    <a:pt x="203012" y="2253800"/>
                  </a:lnTo>
                  <a:lnTo>
                    <a:pt x="244649" y="2272905"/>
                  </a:lnTo>
                  <a:lnTo>
                    <a:pt x="288785" y="2286996"/>
                  </a:lnTo>
                  <a:lnTo>
                    <a:pt x="335062" y="2295714"/>
                  </a:lnTo>
                  <a:lnTo>
                    <a:pt x="383120" y="2298700"/>
                  </a:lnTo>
                  <a:lnTo>
                    <a:pt x="3395091" y="2298700"/>
                  </a:lnTo>
                  <a:lnTo>
                    <a:pt x="3443147" y="2295714"/>
                  </a:lnTo>
                  <a:lnTo>
                    <a:pt x="3489424" y="2286996"/>
                  </a:lnTo>
                  <a:lnTo>
                    <a:pt x="3533562" y="2272905"/>
                  </a:lnTo>
                  <a:lnTo>
                    <a:pt x="3575202" y="2253800"/>
                  </a:lnTo>
                  <a:lnTo>
                    <a:pt x="3613984" y="2230042"/>
                  </a:lnTo>
                  <a:lnTo>
                    <a:pt x="3649549" y="2201988"/>
                  </a:lnTo>
                  <a:lnTo>
                    <a:pt x="3681538" y="2169999"/>
                  </a:lnTo>
                  <a:lnTo>
                    <a:pt x="3709592" y="2134434"/>
                  </a:lnTo>
                  <a:lnTo>
                    <a:pt x="3733350" y="2095652"/>
                  </a:lnTo>
                  <a:lnTo>
                    <a:pt x="3752455" y="2054012"/>
                  </a:lnTo>
                  <a:lnTo>
                    <a:pt x="3766546" y="2009874"/>
                  </a:lnTo>
                  <a:lnTo>
                    <a:pt x="3775264" y="1963597"/>
                  </a:lnTo>
                  <a:lnTo>
                    <a:pt x="3778250" y="1915540"/>
                  </a:lnTo>
                  <a:lnTo>
                    <a:pt x="3778250" y="383158"/>
                  </a:lnTo>
                  <a:lnTo>
                    <a:pt x="3775264" y="335102"/>
                  </a:lnTo>
                  <a:lnTo>
                    <a:pt x="3766546" y="288825"/>
                  </a:lnTo>
                  <a:lnTo>
                    <a:pt x="3752455" y="244687"/>
                  </a:lnTo>
                  <a:lnTo>
                    <a:pt x="3733350" y="203047"/>
                  </a:lnTo>
                  <a:lnTo>
                    <a:pt x="3709592" y="164265"/>
                  </a:lnTo>
                  <a:lnTo>
                    <a:pt x="3681538" y="128700"/>
                  </a:lnTo>
                  <a:lnTo>
                    <a:pt x="3649549" y="96711"/>
                  </a:lnTo>
                  <a:lnTo>
                    <a:pt x="3613984" y="68657"/>
                  </a:lnTo>
                  <a:lnTo>
                    <a:pt x="3575202" y="44899"/>
                  </a:lnTo>
                  <a:lnTo>
                    <a:pt x="3533562" y="25794"/>
                  </a:lnTo>
                  <a:lnTo>
                    <a:pt x="3489424" y="11703"/>
                  </a:lnTo>
                  <a:lnTo>
                    <a:pt x="3443147" y="2985"/>
                  </a:lnTo>
                  <a:lnTo>
                    <a:pt x="33950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125" y="1299845"/>
              <a:ext cx="3778250" cy="2298700"/>
            </a:xfrm>
            <a:custGeom>
              <a:avLst/>
              <a:gdLst/>
              <a:ahLst/>
              <a:cxnLst/>
              <a:rect l="l" t="t" r="r" b="b"/>
              <a:pathLst>
                <a:path w="3778250" h="2298700">
                  <a:moveTo>
                    <a:pt x="0" y="383158"/>
                  </a:moveTo>
                  <a:lnTo>
                    <a:pt x="2985" y="335102"/>
                  </a:lnTo>
                  <a:lnTo>
                    <a:pt x="11700" y="288825"/>
                  </a:lnTo>
                  <a:lnTo>
                    <a:pt x="25788" y="244687"/>
                  </a:lnTo>
                  <a:lnTo>
                    <a:pt x="44888" y="203047"/>
                  </a:lnTo>
                  <a:lnTo>
                    <a:pt x="68641" y="164265"/>
                  </a:lnTo>
                  <a:lnTo>
                    <a:pt x="96689" y="128700"/>
                  </a:lnTo>
                  <a:lnTo>
                    <a:pt x="128673" y="96711"/>
                  </a:lnTo>
                  <a:lnTo>
                    <a:pt x="164234" y="68657"/>
                  </a:lnTo>
                  <a:lnTo>
                    <a:pt x="203012" y="44899"/>
                  </a:lnTo>
                  <a:lnTo>
                    <a:pt x="244649" y="25794"/>
                  </a:lnTo>
                  <a:lnTo>
                    <a:pt x="288785" y="11703"/>
                  </a:lnTo>
                  <a:lnTo>
                    <a:pt x="335062" y="2985"/>
                  </a:lnTo>
                  <a:lnTo>
                    <a:pt x="383120" y="0"/>
                  </a:lnTo>
                  <a:lnTo>
                    <a:pt x="3395091" y="0"/>
                  </a:lnTo>
                  <a:lnTo>
                    <a:pt x="3443147" y="2985"/>
                  </a:lnTo>
                  <a:lnTo>
                    <a:pt x="3489424" y="11703"/>
                  </a:lnTo>
                  <a:lnTo>
                    <a:pt x="3533562" y="25794"/>
                  </a:lnTo>
                  <a:lnTo>
                    <a:pt x="3575202" y="44899"/>
                  </a:lnTo>
                  <a:lnTo>
                    <a:pt x="3613984" y="68657"/>
                  </a:lnTo>
                  <a:lnTo>
                    <a:pt x="3649549" y="96711"/>
                  </a:lnTo>
                  <a:lnTo>
                    <a:pt x="3681538" y="128700"/>
                  </a:lnTo>
                  <a:lnTo>
                    <a:pt x="3709592" y="164265"/>
                  </a:lnTo>
                  <a:lnTo>
                    <a:pt x="3733350" y="203047"/>
                  </a:lnTo>
                  <a:lnTo>
                    <a:pt x="3752455" y="244687"/>
                  </a:lnTo>
                  <a:lnTo>
                    <a:pt x="3766546" y="288825"/>
                  </a:lnTo>
                  <a:lnTo>
                    <a:pt x="3775264" y="335102"/>
                  </a:lnTo>
                  <a:lnTo>
                    <a:pt x="3778250" y="383158"/>
                  </a:lnTo>
                  <a:lnTo>
                    <a:pt x="3778250" y="1915540"/>
                  </a:lnTo>
                  <a:lnTo>
                    <a:pt x="3775264" y="1963597"/>
                  </a:lnTo>
                  <a:lnTo>
                    <a:pt x="3766546" y="2009874"/>
                  </a:lnTo>
                  <a:lnTo>
                    <a:pt x="3752455" y="2054012"/>
                  </a:lnTo>
                  <a:lnTo>
                    <a:pt x="3733350" y="2095652"/>
                  </a:lnTo>
                  <a:lnTo>
                    <a:pt x="3709592" y="2134434"/>
                  </a:lnTo>
                  <a:lnTo>
                    <a:pt x="3681538" y="2169999"/>
                  </a:lnTo>
                  <a:lnTo>
                    <a:pt x="3649549" y="2201988"/>
                  </a:lnTo>
                  <a:lnTo>
                    <a:pt x="3613984" y="2230042"/>
                  </a:lnTo>
                  <a:lnTo>
                    <a:pt x="3575202" y="2253800"/>
                  </a:lnTo>
                  <a:lnTo>
                    <a:pt x="3533562" y="2272905"/>
                  </a:lnTo>
                  <a:lnTo>
                    <a:pt x="3489424" y="2286996"/>
                  </a:lnTo>
                  <a:lnTo>
                    <a:pt x="3443147" y="2295714"/>
                  </a:lnTo>
                  <a:lnTo>
                    <a:pt x="3395091" y="2298700"/>
                  </a:lnTo>
                  <a:lnTo>
                    <a:pt x="383120" y="2298700"/>
                  </a:lnTo>
                  <a:lnTo>
                    <a:pt x="335062" y="2295714"/>
                  </a:lnTo>
                  <a:lnTo>
                    <a:pt x="288785" y="2286996"/>
                  </a:lnTo>
                  <a:lnTo>
                    <a:pt x="244649" y="2272905"/>
                  </a:lnTo>
                  <a:lnTo>
                    <a:pt x="203012" y="2253800"/>
                  </a:lnTo>
                  <a:lnTo>
                    <a:pt x="164234" y="2230042"/>
                  </a:lnTo>
                  <a:lnTo>
                    <a:pt x="128673" y="2201988"/>
                  </a:lnTo>
                  <a:lnTo>
                    <a:pt x="96689" y="2169999"/>
                  </a:lnTo>
                  <a:lnTo>
                    <a:pt x="68641" y="2134434"/>
                  </a:lnTo>
                  <a:lnTo>
                    <a:pt x="44888" y="2095652"/>
                  </a:lnTo>
                  <a:lnTo>
                    <a:pt x="25788" y="2054012"/>
                  </a:lnTo>
                  <a:lnTo>
                    <a:pt x="11700" y="2009874"/>
                  </a:lnTo>
                  <a:lnTo>
                    <a:pt x="2985" y="1963597"/>
                  </a:lnTo>
                  <a:lnTo>
                    <a:pt x="0" y="1915540"/>
                  </a:lnTo>
                  <a:lnTo>
                    <a:pt x="0" y="38315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5035" y="1610786"/>
            <a:ext cx="3174682" cy="169148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67005" marR="158115" indent="53340" algn="just">
              <a:lnSpc>
                <a:spcPts val="1760"/>
              </a:lnSpc>
              <a:spcBef>
                <a:spcPts val="290"/>
              </a:spcBef>
              <a:tabLst>
                <a:tab pos="932180" algn="l"/>
              </a:tabLst>
            </a:pPr>
            <a:r>
              <a:rPr spc="-5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lang="ru-RU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alibri"/>
                <a:cs typeface="Calibri"/>
              </a:rPr>
              <a:t>Какую</a:t>
            </a:r>
            <a:r>
              <a:rPr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FFFFFF"/>
                </a:solidFill>
                <a:latin typeface="Calibri"/>
                <a:cs typeface="Calibri"/>
              </a:rPr>
              <a:t>позицию </a:t>
            </a:r>
          </a:p>
          <a:p>
            <a:pPr marL="167005" marR="158115" indent="53340" algn="just">
              <a:lnSpc>
                <a:spcPts val="1760"/>
              </a:lnSpc>
              <a:spcBef>
                <a:spcPts val="290"/>
              </a:spcBef>
              <a:tabLst>
                <a:tab pos="932180" algn="l"/>
              </a:tabLst>
            </a:pPr>
            <a:r>
              <a:rPr lang="ru-RU" spc="-5" dirty="0" smtClean="0">
                <a:solidFill>
                  <a:srgbClr val="FFFFFF"/>
                </a:solidFill>
                <a:latin typeface="Calibri"/>
                <a:cs typeface="Calibri"/>
              </a:rPr>
              <a:t>занять педагогу-психологу в современном </a:t>
            </a:r>
            <a:r>
              <a:rPr lang="ru-RU" dirty="0" smtClean="0">
                <a:solidFill>
                  <a:srgbClr val="FFFFFF"/>
                </a:solidFill>
                <a:latin typeface="Calibri"/>
                <a:cs typeface="Calibri"/>
              </a:rPr>
              <a:t>образовательном пространстве дошкольного образовательного учреждения?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94930" y="1203960"/>
            <a:ext cx="3923029" cy="2303780"/>
            <a:chOff x="7694930" y="1203960"/>
            <a:chExt cx="3923029" cy="23037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8105" y="1207135"/>
              <a:ext cx="3916679" cy="22974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98105" y="1207135"/>
              <a:ext cx="3916679" cy="2297430"/>
            </a:xfrm>
            <a:custGeom>
              <a:avLst/>
              <a:gdLst/>
              <a:ahLst/>
              <a:cxnLst/>
              <a:rect l="l" t="t" r="r" b="b"/>
              <a:pathLst>
                <a:path w="3916679" h="2297429">
                  <a:moveTo>
                    <a:pt x="0" y="382904"/>
                  </a:moveTo>
                  <a:lnTo>
                    <a:pt x="2983" y="334877"/>
                  </a:lnTo>
                  <a:lnTo>
                    <a:pt x="11695" y="288629"/>
                  </a:lnTo>
                  <a:lnTo>
                    <a:pt x="25776" y="244519"/>
                  </a:lnTo>
                  <a:lnTo>
                    <a:pt x="44866" y="202907"/>
                  </a:lnTo>
                  <a:lnTo>
                    <a:pt x="68608" y="164150"/>
                  </a:lnTo>
                  <a:lnTo>
                    <a:pt x="96642" y="128609"/>
                  </a:lnTo>
                  <a:lnTo>
                    <a:pt x="128609" y="96642"/>
                  </a:lnTo>
                  <a:lnTo>
                    <a:pt x="164150" y="68608"/>
                  </a:lnTo>
                  <a:lnTo>
                    <a:pt x="202907" y="44866"/>
                  </a:lnTo>
                  <a:lnTo>
                    <a:pt x="244519" y="25776"/>
                  </a:lnTo>
                  <a:lnTo>
                    <a:pt x="288629" y="11695"/>
                  </a:lnTo>
                  <a:lnTo>
                    <a:pt x="334877" y="2983"/>
                  </a:lnTo>
                  <a:lnTo>
                    <a:pt x="382904" y="0"/>
                  </a:lnTo>
                  <a:lnTo>
                    <a:pt x="3533775" y="0"/>
                  </a:lnTo>
                  <a:lnTo>
                    <a:pt x="3581802" y="2983"/>
                  </a:lnTo>
                  <a:lnTo>
                    <a:pt x="3628050" y="11695"/>
                  </a:lnTo>
                  <a:lnTo>
                    <a:pt x="3672160" y="25776"/>
                  </a:lnTo>
                  <a:lnTo>
                    <a:pt x="3713772" y="44866"/>
                  </a:lnTo>
                  <a:lnTo>
                    <a:pt x="3752529" y="68608"/>
                  </a:lnTo>
                  <a:lnTo>
                    <a:pt x="3788070" y="96642"/>
                  </a:lnTo>
                  <a:lnTo>
                    <a:pt x="3820037" y="128609"/>
                  </a:lnTo>
                  <a:lnTo>
                    <a:pt x="3848071" y="164150"/>
                  </a:lnTo>
                  <a:lnTo>
                    <a:pt x="3871813" y="202907"/>
                  </a:lnTo>
                  <a:lnTo>
                    <a:pt x="3890903" y="244519"/>
                  </a:lnTo>
                  <a:lnTo>
                    <a:pt x="3904984" y="288629"/>
                  </a:lnTo>
                  <a:lnTo>
                    <a:pt x="3913696" y="334877"/>
                  </a:lnTo>
                  <a:lnTo>
                    <a:pt x="3916679" y="382904"/>
                  </a:lnTo>
                  <a:lnTo>
                    <a:pt x="3916679" y="1914525"/>
                  </a:lnTo>
                  <a:lnTo>
                    <a:pt x="3913696" y="1962552"/>
                  </a:lnTo>
                  <a:lnTo>
                    <a:pt x="3904984" y="2008800"/>
                  </a:lnTo>
                  <a:lnTo>
                    <a:pt x="3890903" y="2052910"/>
                  </a:lnTo>
                  <a:lnTo>
                    <a:pt x="3871813" y="2094522"/>
                  </a:lnTo>
                  <a:lnTo>
                    <a:pt x="3848071" y="2133279"/>
                  </a:lnTo>
                  <a:lnTo>
                    <a:pt x="3820037" y="2168820"/>
                  </a:lnTo>
                  <a:lnTo>
                    <a:pt x="3788070" y="2200787"/>
                  </a:lnTo>
                  <a:lnTo>
                    <a:pt x="3752529" y="2228821"/>
                  </a:lnTo>
                  <a:lnTo>
                    <a:pt x="3713772" y="2252563"/>
                  </a:lnTo>
                  <a:lnTo>
                    <a:pt x="3672160" y="2271653"/>
                  </a:lnTo>
                  <a:lnTo>
                    <a:pt x="3628050" y="2285734"/>
                  </a:lnTo>
                  <a:lnTo>
                    <a:pt x="3581802" y="2294446"/>
                  </a:lnTo>
                  <a:lnTo>
                    <a:pt x="3533775" y="2297429"/>
                  </a:lnTo>
                  <a:lnTo>
                    <a:pt x="382904" y="2297429"/>
                  </a:lnTo>
                  <a:lnTo>
                    <a:pt x="334877" y="2294446"/>
                  </a:lnTo>
                  <a:lnTo>
                    <a:pt x="288629" y="2285734"/>
                  </a:lnTo>
                  <a:lnTo>
                    <a:pt x="244519" y="2271653"/>
                  </a:lnTo>
                  <a:lnTo>
                    <a:pt x="202907" y="2252563"/>
                  </a:lnTo>
                  <a:lnTo>
                    <a:pt x="164150" y="2228821"/>
                  </a:lnTo>
                  <a:lnTo>
                    <a:pt x="128609" y="2200787"/>
                  </a:lnTo>
                  <a:lnTo>
                    <a:pt x="96642" y="2168820"/>
                  </a:lnTo>
                  <a:lnTo>
                    <a:pt x="68608" y="2133279"/>
                  </a:lnTo>
                  <a:lnTo>
                    <a:pt x="44866" y="2094522"/>
                  </a:lnTo>
                  <a:lnTo>
                    <a:pt x="25776" y="2052910"/>
                  </a:lnTo>
                  <a:lnTo>
                    <a:pt x="11695" y="2008800"/>
                  </a:lnTo>
                  <a:lnTo>
                    <a:pt x="2983" y="1962552"/>
                  </a:lnTo>
                  <a:lnTo>
                    <a:pt x="0" y="1914525"/>
                  </a:lnTo>
                  <a:lnTo>
                    <a:pt x="0" y="382904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08035" y="1750440"/>
            <a:ext cx="3495675" cy="104220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8760" marR="229870" indent="382905">
              <a:lnSpc>
                <a:spcPct val="91400"/>
              </a:lnSpc>
              <a:spcBef>
                <a:spcPts val="265"/>
              </a:spcBef>
              <a:tabLst>
                <a:tab pos="1332865" algn="l"/>
              </a:tabLst>
            </a:pPr>
            <a:r>
              <a:rPr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lang="ru-RU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Calibri"/>
                <a:cs typeface="Calibri"/>
              </a:rPr>
              <a:t>спланировать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5" dirty="0" smtClean="0">
                <a:solidFill>
                  <a:srgbClr val="FFFFFF"/>
                </a:solidFill>
                <a:latin typeface="Calibri"/>
                <a:cs typeface="Calibri"/>
              </a:rPr>
              <a:t> по сопровождению детей  целевых групп </a:t>
            </a:r>
            <a:r>
              <a:rPr lang="ru-RU" b="1" spc="-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b="1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1860" y="4291329"/>
            <a:ext cx="3483610" cy="2303780"/>
            <a:chOff x="911860" y="4291329"/>
            <a:chExt cx="3483610" cy="23037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035" y="4294504"/>
              <a:ext cx="3477260" cy="22974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5035" y="4294504"/>
              <a:ext cx="3477260" cy="2297430"/>
            </a:xfrm>
            <a:custGeom>
              <a:avLst/>
              <a:gdLst/>
              <a:ahLst/>
              <a:cxnLst/>
              <a:rect l="l" t="t" r="r" b="b"/>
              <a:pathLst>
                <a:path w="3477260" h="2297429">
                  <a:moveTo>
                    <a:pt x="0" y="382905"/>
                  </a:moveTo>
                  <a:lnTo>
                    <a:pt x="2983" y="334877"/>
                  </a:lnTo>
                  <a:lnTo>
                    <a:pt x="11694" y="288629"/>
                  </a:lnTo>
                  <a:lnTo>
                    <a:pt x="25774" y="244519"/>
                  </a:lnTo>
                  <a:lnTo>
                    <a:pt x="44864" y="202907"/>
                  </a:lnTo>
                  <a:lnTo>
                    <a:pt x="68605" y="164150"/>
                  </a:lnTo>
                  <a:lnTo>
                    <a:pt x="96638" y="128609"/>
                  </a:lnTo>
                  <a:lnTo>
                    <a:pt x="128604" y="96642"/>
                  </a:lnTo>
                  <a:lnTo>
                    <a:pt x="164145" y="68608"/>
                  </a:lnTo>
                  <a:lnTo>
                    <a:pt x="202901" y="44866"/>
                  </a:lnTo>
                  <a:lnTo>
                    <a:pt x="244514" y="25776"/>
                  </a:lnTo>
                  <a:lnTo>
                    <a:pt x="288625" y="11695"/>
                  </a:lnTo>
                  <a:lnTo>
                    <a:pt x="334875" y="2983"/>
                  </a:lnTo>
                  <a:lnTo>
                    <a:pt x="382905" y="0"/>
                  </a:lnTo>
                  <a:lnTo>
                    <a:pt x="3094354" y="0"/>
                  </a:lnTo>
                  <a:lnTo>
                    <a:pt x="3142382" y="2983"/>
                  </a:lnTo>
                  <a:lnTo>
                    <a:pt x="3188630" y="11695"/>
                  </a:lnTo>
                  <a:lnTo>
                    <a:pt x="3232740" y="25776"/>
                  </a:lnTo>
                  <a:lnTo>
                    <a:pt x="3274352" y="44866"/>
                  </a:lnTo>
                  <a:lnTo>
                    <a:pt x="3313109" y="68608"/>
                  </a:lnTo>
                  <a:lnTo>
                    <a:pt x="3348650" y="96642"/>
                  </a:lnTo>
                  <a:lnTo>
                    <a:pt x="3380617" y="128609"/>
                  </a:lnTo>
                  <a:lnTo>
                    <a:pt x="3408651" y="164150"/>
                  </a:lnTo>
                  <a:lnTo>
                    <a:pt x="3432393" y="202907"/>
                  </a:lnTo>
                  <a:lnTo>
                    <a:pt x="3451483" y="244519"/>
                  </a:lnTo>
                  <a:lnTo>
                    <a:pt x="3465564" y="288629"/>
                  </a:lnTo>
                  <a:lnTo>
                    <a:pt x="3474276" y="334877"/>
                  </a:lnTo>
                  <a:lnTo>
                    <a:pt x="3477260" y="382905"/>
                  </a:lnTo>
                  <a:lnTo>
                    <a:pt x="3477260" y="1914512"/>
                  </a:lnTo>
                  <a:lnTo>
                    <a:pt x="3474276" y="1962544"/>
                  </a:lnTo>
                  <a:lnTo>
                    <a:pt x="3465564" y="2008796"/>
                  </a:lnTo>
                  <a:lnTo>
                    <a:pt x="3451483" y="2052909"/>
                  </a:lnTo>
                  <a:lnTo>
                    <a:pt x="3432393" y="2094524"/>
                  </a:lnTo>
                  <a:lnTo>
                    <a:pt x="3408651" y="2133281"/>
                  </a:lnTo>
                  <a:lnTo>
                    <a:pt x="3380617" y="2168823"/>
                  </a:lnTo>
                  <a:lnTo>
                    <a:pt x="3348650" y="2200790"/>
                  </a:lnTo>
                  <a:lnTo>
                    <a:pt x="3313109" y="2228824"/>
                  </a:lnTo>
                  <a:lnTo>
                    <a:pt x="3274352" y="2252565"/>
                  </a:lnTo>
                  <a:lnTo>
                    <a:pt x="3232740" y="2271655"/>
                  </a:lnTo>
                  <a:lnTo>
                    <a:pt x="3188630" y="2285735"/>
                  </a:lnTo>
                  <a:lnTo>
                    <a:pt x="3142382" y="2294446"/>
                  </a:lnTo>
                  <a:lnTo>
                    <a:pt x="3094354" y="2297430"/>
                  </a:lnTo>
                  <a:lnTo>
                    <a:pt x="382905" y="2297430"/>
                  </a:lnTo>
                  <a:lnTo>
                    <a:pt x="334875" y="2294446"/>
                  </a:lnTo>
                  <a:lnTo>
                    <a:pt x="288625" y="2285735"/>
                  </a:lnTo>
                  <a:lnTo>
                    <a:pt x="244514" y="2271655"/>
                  </a:lnTo>
                  <a:lnTo>
                    <a:pt x="202901" y="2252565"/>
                  </a:lnTo>
                  <a:lnTo>
                    <a:pt x="164145" y="2228824"/>
                  </a:lnTo>
                  <a:lnTo>
                    <a:pt x="128604" y="2200790"/>
                  </a:lnTo>
                  <a:lnTo>
                    <a:pt x="96638" y="2168823"/>
                  </a:lnTo>
                  <a:lnTo>
                    <a:pt x="68605" y="2133281"/>
                  </a:lnTo>
                  <a:lnTo>
                    <a:pt x="44864" y="2094524"/>
                  </a:lnTo>
                  <a:lnTo>
                    <a:pt x="25774" y="2052909"/>
                  </a:lnTo>
                  <a:lnTo>
                    <a:pt x="11694" y="2008796"/>
                  </a:lnTo>
                  <a:lnTo>
                    <a:pt x="2983" y="1962544"/>
                  </a:lnTo>
                  <a:lnTo>
                    <a:pt x="0" y="1914512"/>
                  </a:lnTo>
                  <a:lnTo>
                    <a:pt x="0" y="382905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49680" y="4847543"/>
            <a:ext cx="2771140" cy="119135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6040">
              <a:lnSpc>
                <a:spcPts val="1760"/>
              </a:lnSpc>
              <a:spcBef>
                <a:spcPts val="290"/>
              </a:spcBef>
              <a:tabLst>
                <a:tab pos="789305" algn="l"/>
              </a:tabLst>
            </a:pPr>
            <a:r>
              <a:rPr lang="ru-RU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       </a:t>
            </a:r>
            <a:r>
              <a:rPr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lang="ru-RU"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5" dirty="0" smtClean="0">
                <a:solidFill>
                  <a:srgbClr val="FFFFFF"/>
                </a:solidFill>
                <a:latin typeface="Calibri"/>
                <a:cs typeface="Calibri"/>
              </a:rPr>
              <a:t>Каким образом реагировать на  политические события в мире и государстве в связи с проведением СВО?</a:t>
            </a:r>
            <a:endParaRPr b="1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82890" y="4246879"/>
            <a:ext cx="3830320" cy="2303780"/>
            <a:chOff x="7882890" y="4246879"/>
            <a:chExt cx="3830320" cy="230378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6065" y="4250054"/>
              <a:ext cx="3823969" cy="22974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86065" y="4250054"/>
              <a:ext cx="3823970" cy="2297430"/>
            </a:xfrm>
            <a:custGeom>
              <a:avLst/>
              <a:gdLst/>
              <a:ahLst/>
              <a:cxnLst/>
              <a:rect l="l" t="t" r="r" b="b"/>
              <a:pathLst>
                <a:path w="3823970" h="2297429">
                  <a:moveTo>
                    <a:pt x="0" y="382905"/>
                  </a:moveTo>
                  <a:lnTo>
                    <a:pt x="2983" y="334877"/>
                  </a:lnTo>
                  <a:lnTo>
                    <a:pt x="11695" y="288629"/>
                  </a:lnTo>
                  <a:lnTo>
                    <a:pt x="25776" y="244519"/>
                  </a:lnTo>
                  <a:lnTo>
                    <a:pt x="44866" y="202907"/>
                  </a:lnTo>
                  <a:lnTo>
                    <a:pt x="68608" y="164150"/>
                  </a:lnTo>
                  <a:lnTo>
                    <a:pt x="96642" y="128609"/>
                  </a:lnTo>
                  <a:lnTo>
                    <a:pt x="128609" y="96642"/>
                  </a:lnTo>
                  <a:lnTo>
                    <a:pt x="164150" y="68608"/>
                  </a:lnTo>
                  <a:lnTo>
                    <a:pt x="202907" y="44866"/>
                  </a:lnTo>
                  <a:lnTo>
                    <a:pt x="244519" y="25776"/>
                  </a:lnTo>
                  <a:lnTo>
                    <a:pt x="288629" y="11695"/>
                  </a:lnTo>
                  <a:lnTo>
                    <a:pt x="334877" y="2983"/>
                  </a:lnTo>
                  <a:lnTo>
                    <a:pt x="382904" y="0"/>
                  </a:lnTo>
                  <a:lnTo>
                    <a:pt x="3441064" y="0"/>
                  </a:lnTo>
                  <a:lnTo>
                    <a:pt x="3489092" y="2983"/>
                  </a:lnTo>
                  <a:lnTo>
                    <a:pt x="3535340" y="11695"/>
                  </a:lnTo>
                  <a:lnTo>
                    <a:pt x="3579450" y="25776"/>
                  </a:lnTo>
                  <a:lnTo>
                    <a:pt x="3621062" y="44866"/>
                  </a:lnTo>
                  <a:lnTo>
                    <a:pt x="3659819" y="68608"/>
                  </a:lnTo>
                  <a:lnTo>
                    <a:pt x="3695360" y="96642"/>
                  </a:lnTo>
                  <a:lnTo>
                    <a:pt x="3727327" y="128609"/>
                  </a:lnTo>
                  <a:lnTo>
                    <a:pt x="3755361" y="164150"/>
                  </a:lnTo>
                  <a:lnTo>
                    <a:pt x="3779103" y="202907"/>
                  </a:lnTo>
                  <a:lnTo>
                    <a:pt x="3798193" y="244519"/>
                  </a:lnTo>
                  <a:lnTo>
                    <a:pt x="3812274" y="288629"/>
                  </a:lnTo>
                  <a:lnTo>
                    <a:pt x="3820986" y="334877"/>
                  </a:lnTo>
                  <a:lnTo>
                    <a:pt x="3823969" y="382905"/>
                  </a:lnTo>
                  <a:lnTo>
                    <a:pt x="3823969" y="1914512"/>
                  </a:lnTo>
                  <a:lnTo>
                    <a:pt x="3820986" y="1962544"/>
                  </a:lnTo>
                  <a:lnTo>
                    <a:pt x="3812274" y="2008796"/>
                  </a:lnTo>
                  <a:lnTo>
                    <a:pt x="3798193" y="2052909"/>
                  </a:lnTo>
                  <a:lnTo>
                    <a:pt x="3779103" y="2094524"/>
                  </a:lnTo>
                  <a:lnTo>
                    <a:pt x="3755361" y="2133281"/>
                  </a:lnTo>
                  <a:lnTo>
                    <a:pt x="3727327" y="2168823"/>
                  </a:lnTo>
                  <a:lnTo>
                    <a:pt x="3695360" y="2200790"/>
                  </a:lnTo>
                  <a:lnTo>
                    <a:pt x="3659819" y="2228824"/>
                  </a:lnTo>
                  <a:lnTo>
                    <a:pt x="3621062" y="2252565"/>
                  </a:lnTo>
                  <a:lnTo>
                    <a:pt x="3579450" y="2271655"/>
                  </a:lnTo>
                  <a:lnTo>
                    <a:pt x="3535340" y="2285735"/>
                  </a:lnTo>
                  <a:lnTo>
                    <a:pt x="3489092" y="2294446"/>
                  </a:lnTo>
                  <a:lnTo>
                    <a:pt x="3441064" y="2297430"/>
                  </a:lnTo>
                  <a:lnTo>
                    <a:pt x="382904" y="2297430"/>
                  </a:lnTo>
                  <a:lnTo>
                    <a:pt x="334877" y="2294446"/>
                  </a:lnTo>
                  <a:lnTo>
                    <a:pt x="288629" y="2285735"/>
                  </a:lnTo>
                  <a:lnTo>
                    <a:pt x="244519" y="2271655"/>
                  </a:lnTo>
                  <a:lnTo>
                    <a:pt x="202907" y="2252565"/>
                  </a:lnTo>
                  <a:lnTo>
                    <a:pt x="164150" y="2228824"/>
                  </a:lnTo>
                  <a:lnTo>
                    <a:pt x="128609" y="2200790"/>
                  </a:lnTo>
                  <a:lnTo>
                    <a:pt x="96642" y="2168823"/>
                  </a:lnTo>
                  <a:lnTo>
                    <a:pt x="68608" y="2133281"/>
                  </a:lnTo>
                  <a:lnTo>
                    <a:pt x="44866" y="2094524"/>
                  </a:lnTo>
                  <a:lnTo>
                    <a:pt x="25776" y="2052909"/>
                  </a:lnTo>
                  <a:lnTo>
                    <a:pt x="11695" y="2008796"/>
                  </a:lnTo>
                  <a:lnTo>
                    <a:pt x="2983" y="1962544"/>
                  </a:lnTo>
                  <a:lnTo>
                    <a:pt x="0" y="1914512"/>
                  </a:lnTo>
                  <a:lnTo>
                    <a:pt x="0" y="382905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94368" y="4662107"/>
            <a:ext cx="3006725" cy="156222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50800" algn="just">
              <a:lnSpc>
                <a:spcPct val="91500"/>
              </a:lnSpc>
              <a:spcBef>
                <a:spcPts val="260"/>
              </a:spcBef>
              <a:tabLst>
                <a:tab pos="774065" algn="l"/>
              </a:tabLst>
            </a:pPr>
            <a:r>
              <a:rPr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pc="-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ru-RU" spc="-5" dirty="0" smtClean="0">
                <a:solidFill>
                  <a:srgbClr val="FFFFFF"/>
                </a:solidFill>
                <a:latin typeface="Calibri"/>
                <a:cs typeface="Calibri"/>
              </a:rPr>
              <a:t> Как грамотно представить результаты деятельности в профессиональном сообществе, какие возможности есть для саморазвития?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5129" y="2184400"/>
            <a:ext cx="3712210" cy="4107179"/>
          </a:xfrm>
          <a:prstGeom prst="rect">
            <a:avLst/>
          </a:prstGeom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228600" y="31376"/>
            <a:ext cx="11530013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z="2800" kern="0" spc="-30" dirty="0" smtClean="0">
                <a:solidFill>
                  <a:srgbClr val="001F5F"/>
                </a:solidFill>
              </a:rPr>
              <a:t>ПРОФЕССИОНАЛЬНЫЕ ВЫЗОВЫ ПЕДАГОГА-ПСИХОЛОГА</a:t>
            </a:r>
            <a:endParaRPr lang="ru-RU" sz="2800" kern="0" spc="-30" dirty="0">
              <a:solidFill>
                <a:srgbClr val="001F5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3" y="4348752"/>
            <a:ext cx="5238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35" y="1299845"/>
            <a:ext cx="5238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31152" y="-2476"/>
            <a:ext cx="11529694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Р</a:t>
            </a:r>
            <a:r>
              <a:rPr lang="ru-RU" sz="2800" kern="0" spc="-30" dirty="0" smtClean="0">
                <a:solidFill>
                  <a:srgbClr val="001F5F"/>
                </a:solidFill>
              </a:rPr>
              <a:t>АСШИРЕНИЕ КОМПЕТЕНЦИЙ</a:t>
            </a:r>
            <a:endParaRPr lang="ru-RU" sz="2800" kern="0" spc="-30" dirty="0">
              <a:solidFill>
                <a:srgbClr val="001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Категория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«Дети ветеранов/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участников специальной военной операции»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0" y="249703"/>
            <a:ext cx="236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Новые формы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работы: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Мониторинг психологического состояния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-Работа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острой стрессовой реакцией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-Работа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потерей и утратой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Психологическое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7498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"/>
          <a:stretch/>
        </p:blipFill>
        <p:spPr bwMode="auto">
          <a:xfrm>
            <a:off x="457200" y="606442"/>
            <a:ext cx="5257800" cy="587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62916" y="0"/>
            <a:ext cx="11529694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z="2800" kern="0" spc="-30" dirty="0" smtClean="0">
                <a:solidFill>
                  <a:srgbClr val="001F5F"/>
                </a:solidFill>
              </a:rPr>
              <a:t>НОРМАТИВНО-ПРАВОВАЯ БАЗА</a:t>
            </a:r>
            <a:endParaRPr lang="ru-RU" sz="2800" kern="0" spc="-30" dirty="0">
              <a:solidFill>
                <a:srgbClr val="001F5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172200" y="1295400"/>
            <a:ext cx="5029200" cy="487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939006"/>
            <a:ext cx="5238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6" y="939006"/>
            <a:ext cx="5238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4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52" y="-2476"/>
            <a:ext cx="11529694" cy="98668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СПЕЦИФИКА И СОДЕРЖАНИЕ РАБОТЫ ПО СОПРОВОЖДЕНИЮ </a:t>
            </a:r>
            <a:br>
              <a:rPr lang="ru-RU" spc="-30" dirty="0" smtClean="0">
                <a:solidFill>
                  <a:srgbClr val="001F5F"/>
                </a:solidFill>
              </a:rPr>
            </a:br>
            <a:r>
              <a:rPr lang="ru-RU" spc="-30" dirty="0" smtClean="0">
                <a:solidFill>
                  <a:srgbClr val="001F5F"/>
                </a:solidFill>
              </a:rPr>
              <a:t>ЦЕЛЕВОЙ ГРУППЫ</a:t>
            </a:r>
            <a:endParaRPr spc="-30" dirty="0">
              <a:solidFill>
                <a:srgbClr val="001F5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6210" y="1083485"/>
            <a:ext cx="6371590" cy="892810"/>
          </a:xfrm>
          <a:custGeom>
            <a:avLst/>
            <a:gdLst/>
            <a:ahLst/>
            <a:cxnLst/>
            <a:rect l="l" t="t" r="r" b="b"/>
            <a:pathLst>
              <a:path w="6231890" h="692150">
                <a:moveTo>
                  <a:pt x="6162674" y="0"/>
                </a:moveTo>
                <a:lnTo>
                  <a:pt x="69214" y="0"/>
                </a:lnTo>
                <a:lnTo>
                  <a:pt x="42273" y="5439"/>
                </a:lnTo>
                <a:lnTo>
                  <a:pt x="20272" y="20272"/>
                </a:lnTo>
                <a:lnTo>
                  <a:pt x="5439" y="42273"/>
                </a:lnTo>
                <a:lnTo>
                  <a:pt x="0" y="69214"/>
                </a:lnTo>
                <a:lnTo>
                  <a:pt x="0" y="622935"/>
                </a:lnTo>
                <a:lnTo>
                  <a:pt x="5439" y="649876"/>
                </a:lnTo>
                <a:lnTo>
                  <a:pt x="20272" y="671877"/>
                </a:lnTo>
                <a:lnTo>
                  <a:pt x="42273" y="686710"/>
                </a:lnTo>
                <a:lnTo>
                  <a:pt x="69214" y="692150"/>
                </a:lnTo>
                <a:lnTo>
                  <a:pt x="6162674" y="692150"/>
                </a:lnTo>
                <a:lnTo>
                  <a:pt x="6189616" y="686710"/>
                </a:lnTo>
                <a:lnTo>
                  <a:pt x="6211617" y="671877"/>
                </a:lnTo>
                <a:lnTo>
                  <a:pt x="6226450" y="649876"/>
                </a:lnTo>
                <a:lnTo>
                  <a:pt x="6231890" y="622935"/>
                </a:lnTo>
                <a:lnTo>
                  <a:pt x="6231890" y="69214"/>
                </a:lnTo>
                <a:lnTo>
                  <a:pt x="6226450" y="42273"/>
                </a:lnTo>
                <a:lnTo>
                  <a:pt x="6211617" y="20272"/>
                </a:lnTo>
                <a:lnTo>
                  <a:pt x="6189616" y="5439"/>
                </a:lnTo>
                <a:lnTo>
                  <a:pt x="616267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9534" y="1115060"/>
            <a:ext cx="58248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Алгоритм сопровождения детей ветеранов (участников) специальной военной операции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3"/>
          <p:cNvGrpSpPr/>
          <p:nvPr/>
        </p:nvGrpSpPr>
        <p:grpSpPr>
          <a:xfrm>
            <a:off x="853289" y="2164976"/>
            <a:ext cx="10515600" cy="4388224"/>
            <a:chOff x="838200" y="1546860"/>
            <a:chExt cx="10515600" cy="2392680"/>
          </a:xfrm>
        </p:grpSpPr>
        <p:sp>
          <p:nvSpPr>
            <p:cNvPr id="11" name="object 4"/>
            <p:cNvSpPr/>
            <p:nvPr/>
          </p:nvSpPr>
          <p:spPr>
            <a:xfrm>
              <a:off x="838200" y="1546860"/>
              <a:ext cx="10515600" cy="2392680"/>
            </a:xfrm>
            <a:custGeom>
              <a:avLst/>
              <a:gdLst/>
              <a:ahLst/>
              <a:cxnLst/>
              <a:rect l="l" t="t" r="r" b="b"/>
              <a:pathLst>
                <a:path w="10515600" h="2392679">
                  <a:moveTo>
                    <a:pt x="10276332" y="0"/>
                  </a:moveTo>
                  <a:lnTo>
                    <a:pt x="239268" y="0"/>
                  </a:lnTo>
                  <a:lnTo>
                    <a:pt x="191047" y="4858"/>
                  </a:lnTo>
                  <a:lnTo>
                    <a:pt x="146134" y="18794"/>
                  </a:lnTo>
                  <a:lnTo>
                    <a:pt x="105491" y="40846"/>
                  </a:lnTo>
                  <a:lnTo>
                    <a:pt x="70080" y="70056"/>
                  </a:lnTo>
                  <a:lnTo>
                    <a:pt x="40863" y="105463"/>
                  </a:lnTo>
                  <a:lnTo>
                    <a:pt x="18802" y="146107"/>
                  </a:lnTo>
                  <a:lnTo>
                    <a:pt x="4861" y="191029"/>
                  </a:lnTo>
                  <a:lnTo>
                    <a:pt x="0" y="239267"/>
                  </a:lnTo>
                  <a:lnTo>
                    <a:pt x="0" y="2153412"/>
                  </a:lnTo>
                  <a:lnTo>
                    <a:pt x="4861" y="2201650"/>
                  </a:lnTo>
                  <a:lnTo>
                    <a:pt x="18802" y="2246572"/>
                  </a:lnTo>
                  <a:lnTo>
                    <a:pt x="40863" y="2287216"/>
                  </a:lnTo>
                  <a:lnTo>
                    <a:pt x="70080" y="2322623"/>
                  </a:lnTo>
                  <a:lnTo>
                    <a:pt x="105491" y="2351833"/>
                  </a:lnTo>
                  <a:lnTo>
                    <a:pt x="146134" y="2373885"/>
                  </a:lnTo>
                  <a:lnTo>
                    <a:pt x="191047" y="2387821"/>
                  </a:lnTo>
                  <a:lnTo>
                    <a:pt x="239268" y="2392679"/>
                  </a:lnTo>
                  <a:lnTo>
                    <a:pt x="10276332" y="2392679"/>
                  </a:lnTo>
                  <a:lnTo>
                    <a:pt x="10324534" y="2387821"/>
                  </a:lnTo>
                  <a:lnTo>
                    <a:pt x="10369438" y="2373885"/>
                  </a:lnTo>
                  <a:lnTo>
                    <a:pt x="10410080" y="2351833"/>
                  </a:lnTo>
                  <a:lnTo>
                    <a:pt x="10445495" y="2322623"/>
                  </a:lnTo>
                  <a:lnTo>
                    <a:pt x="10474719" y="2287216"/>
                  </a:lnTo>
                  <a:lnTo>
                    <a:pt x="10496788" y="2246572"/>
                  </a:lnTo>
                  <a:lnTo>
                    <a:pt x="10510736" y="2201650"/>
                  </a:lnTo>
                  <a:lnTo>
                    <a:pt x="10515600" y="2153412"/>
                  </a:lnTo>
                  <a:lnTo>
                    <a:pt x="10515600" y="239267"/>
                  </a:lnTo>
                  <a:lnTo>
                    <a:pt x="10510736" y="191029"/>
                  </a:lnTo>
                  <a:lnTo>
                    <a:pt x="10496788" y="146107"/>
                  </a:lnTo>
                  <a:lnTo>
                    <a:pt x="10474719" y="105463"/>
                  </a:lnTo>
                  <a:lnTo>
                    <a:pt x="10445495" y="70056"/>
                  </a:lnTo>
                  <a:lnTo>
                    <a:pt x="10410080" y="40846"/>
                  </a:lnTo>
                  <a:lnTo>
                    <a:pt x="10369438" y="18794"/>
                  </a:lnTo>
                  <a:lnTo>
                    <a:pt x="10324534" y="4858"/>
                  </a:lnTo>
                  <a:lnTo>
                    <a:pt x="1027633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838200" y="1546860"/>
              <a:ext cx="10515600" cy="2392680"/>
            </a:xfrm>
            <a:custGeom>
              <a:avLst/>
              <a:gdLst/>
              <a:ahLst/>
              <a:cxnLst/>
              <a:rect l="l" t="t" r="r" b="b"/>
              <a:pathLst>
                <a:path w="10515600" h="2392679">
                  <a:moveTo>
                    <a:pt x="0" y="239267"/>
                  </a:moveTo>
                  <a:lnTo>
                    <a:pt x="4861" y="191029"/>
                  </a:lnTo>
                  <a:lnTo>
                    <a:pt x="18802" y="146107"/>
                  </a:lnTo>
                  <a:lnTo>
                    <a:pt x="40863" y="105463"/>
                  </a:lnTo>
                  <a:lnTo>
                    <a:pt x="70080" y="70056"/>
                  </a:lnTo>
                  <a:lnTo>
                    <a:pt x="105491" y="40846"/>
                  </a:lnTo>
                  <a:lnTo>
                    <a:pt x="146134" y="18794"/>
                  </a:lnTo>
                  <a:lnTo>
                    <a:pt x="191047" y="4858"/>
                  </a:lnTo>
                  <a:lnTo>
                    <a:pt x="239268" y="0"/>
                  </a:lnTo>
                  <a:lnTo>
                    <a:pt x="10276332" y="0"/>
                  </a:lnTo>
                  <a:lnTo>
                    <a:pt x="10324534" y="4858"/>
                  </a:lnTo>
                  <a:lnTo>
                    <a:pt x="10369438" y="18794"/>
                  </a:lnTo>
                  <a:lnTo>
                    <a:pt x="10410080" y="40846"/>
                  </a:lnTo>
                  <a:lnTo>
                    <a:pt x="10445495" y="70056"/>
                  </a:lnTo>
                  <a:lnTo>
                    <a:pt x="10474719" y="105463"/>
                  </a:lnTo>
                  <a:lnTo>
                    <a:pt x="10496788" y="146107"/>
                  </a:lnTo>
                  <a:lnTo>
                    <a:pt x="10510736" y="191029"/>
                  </a:lnTo>
                  <a:lnTo>
                    <a:pt x="10515600" y="239267"/>
                  </a:lnTo>
                  <a:lnTo>
                    <a:pt x="10515600" y="2153412"/>
                  </a:lnTo>
                  <a:lnTo>
                    <a:pt x="10510736" y="2201650"/>
                  </a:lnTo>
                  <a:lnTo>
                    <a:pt x="10496788" y="2246572"/>
                  </a:lnTo>
                  <a:lnTo>
                    <a:pt x="10474719" y="2287216"/>
                  </a:lnTo>
                  <a:lnTo>
                    <a:pt x="10445495" y="2322623"/>
                  </a:lnTo>
                  <a:lnTo>
                    <a:pt x="10410080" y="2351833"/>
                  </a:lnTo>
                  <a:lnTo>
                    <a:pt x="10369438" y="2373885"/>
                  </a:lnTo>
                  <a:lnTo>
                    <a:pt x="10324534" y="2387821"/>
                  </a:lnTo>
                  <a:lnTo>
                    <a:pt x="10276332" y="2392679"/>
                  </a:lnTo>
                  <a:lnTo>
                    <a:pt x="239268" y="2392679"/>
                  </a:lnTo>
                  <a:lnTo>
                    <a:pt x="191047" y="2387821"/>
                  </a:lnTo>
                  <a:lnTo>
                    <a:pt x="146134" y="2373885"/>
                  </a:lnTo>
                  <a:lnTo>
                    <a:pt x="105491" y="2351833"/>
                  </a:lnTo>
                  <a:lnTo>
                    <a:pt x="70080" y="2322623"/>
                  </a:lnTo>
                  <a:lnTo>
                    <a:pt x="40863" y="2287216"/>
                  </a:lnTo>
                  <a:lnTo>
                    <a:pt x="18802" y="2246572"/>
                  </a:lnTo>
                  <a:lnTo>
                    <a:pt x="4861" y="2201650"/>
                  </a:lnTo>
                  <a:lnTo>
                    <a:pt x="0" y="2153412"/>
                  </a:lnTo>
                  <a:lnTo>
                    <a:pt x="0" y="23926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1162573" y="1673527"/>
              <a:ext cx="2329180" cy="1482040"/>
            </a:xfrm>
            <a:custGeom>
              <a:avLst/>
              <a:gdLst/>
              <a:ahLst/>
              <a:cxnLst/>
              <a:rect l="l" t="t" r="r" b="b"/>
              <a:pathLst>
                <a:path w="3011170" h="1755139">
                  <a:moveTo>
                    <a:pt x="2835656" y="0"/>
                  </a:moveTo>
                  <a:lnTo>
                    <a:pt x="175514" y="0"/>
                  </a:lnTo>
                  <a:lnTo>
                    <a:pt x="128853" y="6271"/>
                  </a:lnTo>
                  <a:lnTo>
                    <a:pt x="86926" y="23970"/>
                  </a:lnTo>
                  <a:lnTo>
                    <a:pt x="51404" y="51419"/>
                  </a:lnTo>
                  <a:lnTo>
                    <a:pt x="23961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1579626"/>
                  </a:lnTo>
                  <a:lnTo>
                    <a:pt x="6269" y="1626273"/>
                  </a:lnTo>
                  <a:lnTo>
                    <a:pt x="23961" y="1668196"/>
                  </a:lnTo>
                  <a:lnTo>
                    <a:pt x="51404" y="1703720"/>
                  </a:lnTo>
                  <a:lnTo>
                    <a:pt x="86926" y="1731169"/>
                  </a:lnTo>
                  <a:lnTo>
                    <a:pt x="128853" y="1748868"/>
                  </a:lnTo>
                  <a:lnTo>
                    <a:pt x="175514" y="1755139"/>
                  </a:lnTo>
                  <a:lnTo>
                    <a:pt x="2835656" y="1755139"/>
                  </a:lnTo>
                  <a:lnTo>
                    <a:pt x="2882303" y="1748868"/>
                  </a:lnTo>
                  <a:lnTo>
                    <a:pt x="2924226" y="1731169"/>
                  </a:lnTo>
                  <a:lnTo>
                    <a:pt x="2959750" y="1703720"/>
                  </a:lnTo>
                  <a:lnTo>
                    <a:pt x="2987199" y="1668196"/>
                  </a:lnTo>
                  <a:lnTo>
                    <a:pt x="3004898" y="1626273"/>
                  </a:lnTo>
                  <a:lnTo>
                    <a:pt x="3011170" y="1579626"/>
                  </a:lnTo>
                  <a:lnTo>
                    <a:pt x="3011170" y="175513"/>
                  </a:lnTo>
                  <a:lnTo>
                    <a:pt x="3004898" y="128866"/>
                  </a:lnTo>
                  <a:lnTo>
                    <a:pt x="2987199" y="86943"/>
                  </a:lnTo>
                  <a:lnTo>
                    <a:pt x="2959750" y="51419"/>
                  </a:lnTo>
                  <a:lnTo>
                    <a:pt x="2924226" y="23970"/>
                  </a:lnTo>
                  <a:lnTo>
                    <a:pt x="2882303" y="6271"/>
                  </a:lnTo>
                  <a:lnTo>
                    <a:pt x="2835656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pPr algn="ctr"/>
              <a:endParaRPr lang="ru-RU" sz="2000" dirty="0" smtClean="0"/>
            </a:p>
            <a:p>
              <a:pPr algn="ctr"/>
              <a:r>
                <a:rPr lang="ru-RU" sz="2000" dirty="0" smtClean="0"/>
                <a:t>Мониторинг психологического состояния  детей ветеранов (участников) СВО</a:t>
              </a:r>
              <a:endParaRPr sz="2000" dirty="0"/>
            </a:p>
          </p:txBody>
        </p:sp>
        <p:sp>
          <p:nvSpPr>
            <p:cNvPr id="14" name="object 7"/>
            <p:cNvSpPr/>
            <p:nvPr/>
          </p:nvSpPr>
          <p:spPr>
            <a:xfrm>
              <a:off x="1171538" y="1673260"/>
              <a:ext cx="2329180" cy="1482307"/>
            </a:xfrm>
            <a:custGeom>
              <a:avLst/>
              <a:gdLst/>
              <a:ahLst/>
              <a:cxnLst/>
              <a:rect l="l" t="t" r="r" b="b"/>
              <a:pathLst>
                <a:path w="3011170" h="1755139">
                  <a:moveTo>
                    <a:pt x="0" y="175513"/>
                  </a:moveTo>
                  <a:lnTo>
                    <a:pt x="6269" y="128866"/>
                  </a:lnTo>
                  <a:lnTo>
                    <a:pt x="23961" y="86943"/>
                  </a:lnTo>
                  <a:lnTo>
                    <a:pt x="51404" y="51419"/>
                  </a:lnTo>
                  <a:lnTo>
                    <a:pt x="86926" y="23970"/>
                  </a:lnTo>
                  <a:lnTo>
                    <a:pt x="128853" y="6271"/>
                  </a:lnTo>
                  <a:lnTo>
                    <a:pt x="175514" y="0"/>
                  </a:lnTo>
                  <a:lnTo>
                    <a:pt x="2835656" y="0"/>
                  </a:lnTo>
                  <a:lnTo>
                    <a:pt x="2882303" y="6271"/>
                  </a:lnTo>
                  <a:lnTo>
                    <a:pt x="2924226" y="23970"/>
                  </a:lnTo>
                  <a:lnTo>
                    <a:pt x="2959750" y="51419"/>
                  </a:lnTo>
                  <a:lnTo>
                    <a:pt x="2987199" y="86943"/>
                  </a:lnTo>
                  <a:lnTo>
                    <a:pt x="3004898" y="128866"/>
                  </a:lnTo>
                  <a:lnTo>
                    <a:pt x="3011170" y="175513"/>
                  </a:lnTo>
                  <a:lnTo>
                    <a:pt x="3011170" y="1579626"/>
                  </a:lnTo>
                  <a:lnTo>
                    <a:pt x="3004898" y="1626273"/>
                  </a:lnTo>
                  <a:lnTo>
                    <a:pt x="2987199" y="1668196"/>
                  </a:lnTo>
                  <a:lnTo>
                    <a:pt x="2959750" y="1703720"/>
                  </a:lnTo>
                  <a:lnTo>
                    <a:pt x="2924226" y="1731169"/>
                  </a:lnTo>
                  <a:lnTo>
                    <a:pt x="2882303" y="1748868"/>
                  </a:lnTo>
                  <a:lnTo>
                    <a:pt x="2835656" y="1755139"/>
                  </a:lnTo>
                  <a:lnTo>
                    <a:pt x="175514" y="1755139"/>
                  </a:lnTo>
                  <a:lnTo>
                    <a:pt x="128853" y="1748868"/>
                  </a:lnTo>
                  <a:lnTo>
                    <a:pt x="86926" y="1731169"/>
                  </a:lnTo>
                  <a:lnTo>
                    <a:pt x="51404" y="1703720"/>
                  </a:lnTo>
                  <a:lnTo>
                    <a:pt x="23961" y="1668196"/>
                  </a:lnTo>
                  <a:lnTo>
                    <a:pt x="6269" y="1626273"/>
                  </a:lnTo>
                  <a:lnTo>
                    <a:pt x="0" y="1579626"/>
                  </a:lnTo>
                  <a:lnTo>
                    <a:pt x="0" y="1755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6"/>
          <p:cNvSpPr/>
          <p:nvPr/>
        </p:nvSpPr>
        <p:spPr>
          <a:xfrm>
            <a:off x="3677173" y="2376796"/>
            <a:ext cx="2329180" cy="2738581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2835656" y="0"/>
                </a:moveTo>
                <a:lnTo>
                  <a:pt x="175514" y="0"/>
                </a:lnTo>
                <a:lnTo>
                  <a:pt x="128853" y="6271"/>
                </a:lnTo>
                <a:lnTo>
                  <a:pt x="86926" y="23970"/>
                </a:lnTo>
                <a:lnTo>
                  <a:pt x="51404" y="51419"/>
                </a:lnTo>
                <a:lnTo>
                  <a:pt x="23961" y="86943"/>
                </a:lnTo>
                <a:lnTo>
                  <a:pt x="6269" y="128866"/>
                </a:lnTo>
                <a:lnTo>
                  <a:pt x="0" y="175513"/>
                </a:lnTo>
                <a:lnTo>
                  <a:pt x="0" y="1579626"/>
                </a:lnTo>
                <a:lnTo>
                  <a:pt x="6269" y="1626273"/>
                </a:lnTo>
                <a:lnTo>
                  <a:pt x="23961" y="1668196"/>
                </a:lnTo>
                <a:lnTo>
                  <a:pt x="51404" y="1703720"/>
                </a:lnTo>
                <a:lnTo>
                  <a:pt x="86926" y="1731169"/>
                </a:lnTo>
                <a:lnTo>
                  <a:pt x="128853" y="1748868"/>
                </a:lnTo>
                <a:lnTo>
                  <a:pt x="175514" y="1755139"/>
                </a:lnTo>
                <a:lnTo>
                  <a:pt x="2835656" y="1755139"/>
                </a:lnTo>
                <a:lnTo>
                  <a:pt x="2882303" y="1748868"/>
                </a:lnTo>
                <a:lnTo>
                  <a:pt x="2924226" y="1731169"/>
                </a:lnTo>
                <a:lnTo>
                  <a:pt x="2959750" y="1703720"/>
                </a:lnTo>
                <a:lnTo>
                  <a:pt x="2987199" y="1668196"/>
                </a:lnTo>
                <a:lnTo>
                  <a:pt x="3004898" y="1626273"/>
                </a:lnTo>
                <a:lnTo>
                  <a:pt x="3011170" y="1579626"/>
                </a:lnTo>
                <a:lnTo>
                  <a:pt x="3011170" y="175513"/>
                </a:lnTo>
                <a:lnTo>
                  <a:pt x="3004898" y="128866"/>
                </a:lnTo>
                <a:lnTo>
                  <a:pt x="2987199" y="86943"/>
                </a:lnTo>
                <a:lnTo>
                  <a:pt x="2959750" y="51419"/>
                </a:lnTo>
                <a:lnTo>
                  <a:pt x="2924226" y="23970"/>
                </a:lnTo>
                <a:lnTo>
                  <a:pt x="2882303" y="6271"/>
                </a:lnTo>
                <a:lnTo>
                  <a:pt x="2835656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pPr algn="ctr"/>
            <a:endParaRPr lang="ru-RU" dirty="0" err="1"/>
          </a:p>
          <a:p>
            <a:pPr algn="ctr"/>
            <a:r>
              <a:rPr lang="ru-RU" sz="2000" dirty="0" smtClean="0"/>
              <a:t>Реализация основных направлений психолого-педагогического сопровождения</a:t>
            </a:r>
          </a:p>
        </p:txBody>
      </p:sp>
      <p:sp>
        <p:nvSpPr>
          <p:cNvPr id="17" name="object 6"/>
          <p:cNvSpPr/>
          <p:nvPr/>
        </p:nvSpPr>
        <p:spPr>
          <a:xfrm>
            <a:off x="6181762" y="2376796"/>
            <a:ext cx="2329180" cy="2738581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2835656" y="0"/>
                </a:moveTo>
                <a:lnTo>
                  <a:pt x="175514" y="0"/>
                </a:lnTo>
                <a:lnTo>
                  <a:pt x="128853" y="6271"/>
                </a:lnTo>
                <a:lnTo>
                  <a:pt x="86926" y="23970"/>
                </a:lnTo>
                <a:lnTo>
                  <a:pt x="51404" y="51419"/>
                </a:lnTo>
                <a:lnTo>
                  <a:pt x="23961" y="86943"/>
                </a:lnTo>
                <a:lnTo>
                  <a:pt x="6269" y="128866"/>
                </a:lnTo>
                <a:lnTo>
                  <a:pt x="0" y="175513"/>
                </a:lnTo>
                <a:lnTo>
                  <a:pt x="0" y="1579626"/>
                </a:lnTo>
                <a:lnTo>
                  <a:pt x="6269" y="1626273"/>
                </a:lnTo>
                <a:lnTo>
                  <a:pt x="23961" y="1668196"/>
                </a:lnTo>
                <a:lnTo>
                  <a:pt x="51404" y="1703720"/>
                </a:lnTo>
                <a:lnTo>
                  <a:pt x="86926" y="1731169"/>
                </a:lnTo>
                <a:lnTo>
                  <a:pt x="128853" y="1748868"/>
                </a:lnTo>
                <a:lnTo>
                  <a:pt x="175514" y="1755139"/>
                </a:lnTo>
                <a:lnTo>
                  <a:pt x="2835656" y="1755139"/>
                </a:lnTo>
                <a:lnTo>
                  <a:pt x="2882303" y="1748868"/>
                </a:lnTo>
                <a:lnTo>
                  <a:pt x="2924226" y="1731169"/>
                </a:lnTo>
                <a:lnTo>
                  <a:pt x="2959750" y="1703720"/>
                </a:lnTo>
                <a:lnTo>
                  <a:pt x="2987199" y="1668196"/>
                </a:lnTo>
                <a:lnTo>
                  <a:pt x="3004898" y="1626273"/>
                </a:lnTo>
                <a:lnTo>
                  <a:pt x="3011170" y="1579626"/>
                </a:lnTo>
                <a:lnTo>
                  <a:pt x="3011170" y="175513"/>
                </a:lnTo>
                <a:lnTo>
                  <a:pt x="3004898" y="128866"/>
                </a:lnTo>
                <a:lnTo>
                  <a:pt x="2987199" y="86943"/>
                </a:lnTo>
                <a:lnTo>
                  <a:pt x="2959750" y="51419"/>
                </a:lnTo>
                <a:lnTo>
                  <a:pt x="2924226" y="23970"/>
                </a:lnTo>
                <a:lnTo>
                  <a:pt x="2882303" y="6271"/>
                </a:lnTo>
                <a:lnTo>
                  <a:pt x="2835656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Организация и проведение мероприятий, направленных на формирование необходимого психологического климата</a:t>
            </a:r>
          </a:p>
        </p:txBody>
      </p:sp>
      <p:sp>
        <p:nvSpPr>
          <p:cNvPr id="18" name="object 6"/>
          <p:cNvSpPr/>
          <p:nvPr/>
        </p:nvSpPr>
        <p:spPr>
          <a:xfrm>
            <a:off x="8751197" y="2376796"/>
            <a:ext cx="2329180" cy="2738581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2835656" y="0"/>
                </a:moveTo>
                <a:lnTo>
                  <a:pt x="175514" y="0"/>
                </a:lnTo>
                <a:lnTo>
                  <a:pt x="128853" y="6271"/>
                </a:lnTo>
                <a:lnTo>
                  <a:pt x="86926" y="23970"/>
                </a:lnTo>
                <a:lnTo>
                  <a:pt x="51404" y="51419"/>
                </a:lnTo>
                <a:lnTo>
                  <a:pt x="23961" y="86943"/>
                </a:lnTo>
                <a:lnTo>
                  <a:pt x="6269" y="128866"/>
                </a:lnTo>
                <a:lnTo>
                  <a:pt x="0" y="175513"/>
                </a:lnTo>
                <a:lnTo>
                  <a:pt x="0" y="1579626"/>
                </a:lnTo>
                <a:lnTo>
                  <a:pt x="6269" y="1626273"/>
                </a:lnTo>
                <a:lnTo>
                  <a:pt x="23961" y="1668196"/>
                </a:lnTo>
                <a:lnTo>
                  <a:pt x="51404" y="1703720"/>
                </a:lnTo>
                <a:lnTo>
                  <a:pt x="86926" y="1731169"/>
                </a:lnTo>
                <a:lnTo>
                  <a:pt x="128853" y="1748868"/>
                </a:lnTo>
                <a:lnTo>
                  <a:pt x="175514" y="1755139"/>
                </a:lnTo>
                <a:lnTo>
                  <a:pt x="2835656" y="1755139"/>
                </a:lnTo>
                <a:lnTo>
                  <a:pt x="2882303" y="1748868"/>
                </a:lnTo>
                <a:lnTo>
                  <a:pt x="2924226" y="1731169"/>
                </a:lnTo>
                <a:lnTo>
                  <a:pt x="2959750" y="1703720"/>
                </a:lnTo>
                <a:lnTo>
                  <a:pt x="2987199" y="1668196"/>
                </a:lnTo>
                <a:lnTo>
                  <a:pt x="3004898" y="1626273"/>
                </a:lnTo>
                <a:lnTo>
                  <a:pt x="3011170" y="1579626"/>
                </a:lnTo>
                <a:lnTo>
                  <a:pt x="3011170" y="175513"/>
                </a:lnTo>
                <a:lnTo>
                  <a:pt x="3004898" y="128866"/>
                </a:lnTo>
                <a:lnTo>
                  <a:pt x="2987199" y="86943"/>
                </a:lnTo>
                <a:lnTo>
                  <a:pt x="2959750" y="51419"/>
                </a:lnTo>
                <a:lnTo>
                  <a:pt x="2924226" y="23970"/>
                </a:lnTo>
                <a:lnTo>
                  <a:pt x="2882303" y="6271"/>
                </a:lnTo>
                <a:lnTo>
                  <a:pt x="2835656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Оказание экстренной помощи, психологической коррекции и поддержки </a:t>
            </a:r>
            <a:endParaRPr sz="2000" dirty="0"/>
          </a:p>
        </p:txBody>
      </p:sp>
      <p:sp>
        <p:nvSpPr>
          <p:cNvPr id="19" name="object 7"/>
          <p:cNvSpPr/>
          <p:nvPr/>
        </p:nvSpPr>
        <p:spPr>
          <a:xfrm>
            <a:off x="3686138" y="2376796"/>
            <a:ext cx="2329180" cy="2738581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0" y="175513"/>
                </a:moveTo>
                <a:lnTo>
                  <a:pt x="6269" y="128866"/>
                </a:lnTo>
                <a:lnTo>
                  <a:pt x="23961" y="86943"/>
                </a:lnTo>
                <a:lnTo>
                  <a:pt x="51404" y="51419"/>
                </a:lnTo>
                <a:lnTo>
                  <a:pt x="86926" y="23970"/>
                </a:lnTo>
                <a:lnTo>
                  <a:pt x="128853" y="6271"/>
                </a:lnTo>
                <a:lnTo>
                  <a:pt x="175514" y="0"/>
                </a:lnTo>
                <a:lnTo>
                  <a:pt x="2835656" y="0"/>
                </a:lnTo>
                <a:lnTo>
                  <a:pt x="2882303" y="6271"/>
                </a:lnTo>
                <a:lnTo>
                  <a:pt x="2924226" y="23970"/>
                </a:lnTo>
                <a:lnTo>
                  <a:pt x="2959750" y="51419"/>
                </a:lnTo>
                <a:lnTo>
                  <a:pt x="2987199" y="86943"/>
                </a:lnTo>
                <a:lnTo>
                  <a:pt x="3004898" y="128866"/>
                </a:lnTo>
                <a:lnTo>
                  <a:pt x="3011170" y="175513"/>
                </a:lnTo>
                <a:lnTo>
                  <a:pt x="3011170" y="1579626"/>
                </a:lnTo>
                <a:lnTo>
                  <a:pt x="3004898" y="1626273"/>
                </a:lnTo>
                <a:lnTo>
                  <a:pt x="2987199" y="1668196"/>
                </a:lnTo>
                <a:lnTo>
                  <a:pt x="2959750" y="1703720"/>
                </a:lnTo>
                <a:lnTo>
                  <a:pt x="2924226" y="1731169"/>
                </a:lnTo>
                <a:lnTo>
                  <a:pt x="2882303" y="1748868"/>
                </a:lnTo>
                <a:lnTo>
                  <a:pt x="2835656" y="1755139"/>
                </a:lnTo>
                <a:lnTo>
                  <a:pt x="175514" y="1755139"/>
                </a:lnTo>
                <a:lnTo>
                  <a:pt x="128853" y="1748868"/>
                </a:lnTo>
                <a:lnTo>
                  <a:pt x="86926" y="1731169"/>
                </a:lnTo>
                <a:lnTo>
                  <a:pt x="51404" y="1703720"/>
                </a:lnTo>
                <a:lnTo>
                  <a:pt x="23961" y="1668196"/>
                </a:lnTo>
                <a:lnTo>
                  <a:pt x="6269" y="1626273"/>
                </a:lnTo>
                <a:lnTo>
                  <a:pt x="0" y="1579626"/>
                </a:lnTo>
                <a:lnTo>
                  <a:pt x="0" y="17551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/>
          <p:nvPr/>
        </p:nvSpPr>
        <p:spPr>
          <a:xfrm>
            <a:off x="6124536" y="2376796"/>
            <a:ext cx="2329180" cy="2738581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0" y="175513"/>
                </a:moveTo>
                <a:lnTo>
                  <a:pt x="6269" y="128866"/>
                </a:lnTo>
                <a:lnTo>
                  <a:pt x="23961" y="86943"/>
                </a:lnTo>
                <a:lnTo>
                  <a:pt x="51404" y="51419"/>
                </a:lnTo>
                <a:lnTo>
                  <a:pt x="86926" y="23970"/>
                </a:lnTo>
                <a:lnTo>
                  <a:pt x="128853" y="6271"/>
                </a:lnTo>
                <a:lnTo>
                  <a:pt x="175514" y="0"/>
                </a:lnTo>
                <a:lnTo>
                  <a:pt x="2835656" y="0"/>
                </a:lnTo>
                <a:lnTo>
                  <a:pt x="2882303" y="6271"/>
                </a:lnTo>
                <a:lnTo>
                  <a:pt x="2924226" y="23970"/>
                </a:lnTo>
                <a:lnTo>
                  <a:pt x="2959750" y="51419"/>
                </a:lnTo>
                <a:lnTo>
                  <a:pt x="2987199" y="86943"/>
                </a:lnTo>
                <a:lnTo>
                  <a:pt x="3004898" y="128866"/>
                </a:lnTo>
                <a:lnTo>
                  <a:pt x="3011170" y="175513"/>
                </a:lnTo>
                <a:lnTo>
                  <a:pt x="3011170" y="1579626"/>
                </a:lnTo>
                <a:lnTo>
                  <a:pt x="3004898" y="1626273"/>
                </a:lnTo>
                <a:lnTo>
                  <a:pt x="2987199" y="1668196"/>
                </a:lnTo>
                <a:lnTo>
                  <a:pt x="2959750" y="1703720"/>
                </a:lnTo>
                <a:lnTo>
                  <a:pt x="2924226" y="1731169"/>
                </a:lnTo>
                <a:lnTo>
                  <a:pt x="2882303" y="1748868"/>
                </a:lnTo>
                <a:lnTo>
                  <a:pt x="2835656" y="1755139"/>
                </a:lnTo>
                <a:lnTo>
                  <a:pt x="175514" y="1755139"/>
                </a:lnTo>
                <a:lnTo>
                  <a:pt x="128853" y="1748868"/>
                </a:lnTo>
                <a:lnTo>
                  <a:pt x="86926" y="1731169"/>
                </a:lnTo>
                <a:lnTo>
                  <a:pt x="51404" y="1703720"/>
                </a:lnTo>
                <a:lnTo>
                  <a:pt x="23961" y="1668196"/>
                </a:lnTo>
                <a:lnTo>
                  <a:pt x="6269" y="1626273"/>
                </a:lnTo>
                <a:lnTo>
                  <a:pt x="0" y="1579626"/>
                </a:lnTo>
                <a:lnTo>
                  <a:pt x="0" y="17551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8737750" y="2376796"/>
            <a:ext cx="2329180" cy="2738581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0" y="175513"/>
                </a:moveTo>
                <a:lnTo>
                  <a:pt x="6269" y="128866"/>
                </a:lnTo>
                <a:lnTo>
                  <a:pt x="23961" y="86943"/>
                </a:lnTo>
                <a:lnTo>
                  <a:pt x="51404" y="51419"/>
                </a:lnTo>
                <a:lnTo>
                  <a:pt x="86926" y="23970"/>
                </a:lnTo>
                <a:lnTo>
                  <a:pt x="128853" y="6271"/>
                </a:lnTo>
                <a:lnTo>
                  <a:pt x="175514" y="0"/>
                </a:lnTo>
                <a:lnTo>
                  <a:pt x="2835656" y="0"/>
                </a:lnTo>
                <a:lnTo>
                  <a:pt x="2882303" y="6271"/>
                </a:lnTo>
                <a:lnTo>
                  <a:pt x="2924226" y="23970"/>
                </a:lnTo>
                <a:lnTo>
                  <a:pt x="2959750" y="51419"/>
                </a:lnTo>
                <a:lnTo>
                  <a:pt x="2987199" y="86943"/>
                </a:lnTo>
                <a:lnTo>
                  <a:pt x="3004898" y="128866"/>
                </a:lnTo>
                <a:lnTo>
                  <a:pt x="3011170" y="175513"/>
                </a:lnTo>
                <a:lnTo>
                  <a:pt x="3011170" y="1579626"/>
                </a:lnTo>
                <a:lnTo>
                  <a:pt x="3004898" y="1626273"/>
                </a:lnTo>
                <a:lnTo>
                  <a:pt x="2987199" y="1668196"/>
                </a:lnTo>
                <a:lnTo>
                  <a:pt x="2959750" y="1703720"/>
                </a:lnTo>
                <a:lnTo>
                  <a:pt x="2924226" y="1731169"/>
                </a:lnTo>
                <a:lnTo>
                  <a:pt x="2882303" y="1748868"/>
                </a:lnTo>
                <a:lnTo>
                  <a:pt x="2835656" y="1755139"/>
                </a:lnTo>
                <a:lnTo>
                  <a:pt x="175514" y="1755139"/>
                </a:lnTo>
                <a:lnTo>
                  <a:pt x="128853" y="1748868"/>
                </a:lnTo>
                <a:lnTo>
                  <a:pt x="86926" y="1731169"/>
                </a:lnTo>
                <a:lnTo>
                  <a:pt x="51404" y="1703720"/>
                </a:lnTo>
                <a:lnTo>
                  <a:pt x="23961" y="1668196"/>
                </a:lnTo>
                <a:lnTo>
                  <a:pt x="6269" y="1626273"/>
                </a:lnTo>
                <a:lnTo>
                  <a:pt x="0" y="1579626"/>
                </a:lnTo>
                <a:lnTo>
                  <a:pt x="0" y="17551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/>
          <p:cNvSpPr/>
          <p:nvPr/>
        </p:nvSpPr>
        <p:spPr>
          <a:xfrm>
            <a:off x="990600" y="5336310"/>
            <a:ext cx="4891405" cy="1216890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2835656" y="0"/>
                </a:moveTo>
                <a:lnTo>
                  <a:pt x="175514" y="0"/>
                </a:lnTo>
                <a:lnTo>
                  <a:pt x="128853" y="6271"/>
                </a:lnTo>
                <a:lnTo>
                  <a:pt x="86926" y="23970"/>
                </a:lnTo>
                <a:lnTo>
                  <a:pt x="51404" y="51419"/>
                </a:lnTo>
                <a:lnTo>
                  <a:pt x="23961" y="86943"/>
                </a:lnTo>
                <a:lnTo>
                  <a:pt x="6269" y="128866"/>
                </a:lnTo>
                <a:lnTo>
                  <a:pt x="0" y="175513"/>
                </a:lnTo>
                <a:lnTo>
                  <a:pt x="0" y="1579626"/>
                </a:lnTo>
                <a:lnTo>
                  <a:pt x="6269" y="1626273"/>
                </a:lnTo>
                <a:lnTo>
                  <a:pt x="23961" y="1668196"/>
                </a:lnTo>
                <a:lnTo>
                  <a:pt x="51404" y="1703720"/>
                </a:lnTo>
                <a:lnTo>
                  <a:pt x="86926" y="1731169"/>
                </a:lnTo>
                <a:lnTo>
                  <a:pt x="128853" y="1748868"/>
                </a:lnTo>
                <a:lnTo>
                  <a:pt x="175514" y="1755139"/>
                </a:lnTo>
                <a:lnTo>
                  <a:pt x="2835656" y="1755139"/>
                </a:lnTo>
                <a:lnTo>
                  <a:pt x="2882303" y="1748868"/>
                </a:lnTo>
                <a:lnTo>
                  <a:pt x="2924226" y="1731169"/>
                </a:lnTo>
                <a:lnTo>
                  <a:pt x="2959750" y="1703720"/>
                </a:lnTo>
                <a:lnTo>
                  <a:pt x="2987199" y="1668196"/>
                </a:lnTo>
                <a:lnTo>
                  <a:pt x="3004898" y="1626273"/>
                </a:lnTo>
                <a:lnTo>
                  <a:pt x="3011170" y="1579626"/>
                </a:lnTo>
                <a:lnTo>
                  <a:pt x="3011170" y="175513"/>
                </a:lnTo>
                <a:lnTo>
                  <a:pt x="3004898" y="128866"/>
                </a:lnTo>
                <a:lnTo>
                  <a:pt x="2987199" y="86943"/>
                </a:lnTo>
                <a:lnTo>
                  <a:pt x="2959750" y="51419"/>
                </a:lnTo>
                <a:lnTo>
                  <a:pt x="2924226" y="23970"/>
                </a:lnTo>
                <a:lnTo>
                  <a:pt x="2882303" y="6271"/>
                </a:lnTo>
                <a:lnTo>
                  <a:pt x="2835656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pPr algn="ctr"/>
            <a:endParaRPr lang="ru-RU" dirty="0" err="1"/>
          </a:p>
          <a:p>
            <a:pPr algn="ctr"/>
            <a:r>
              <a:rPr lang="ru-RU" sz="2000" dirty="0" smtClean="0"/>
              <a:t>Сетевое и межведомственное взаимодействие</a:t>
            </a:r>
          </a:p>
        </p:txBody>
      </p:sp>
      <p:sp>
        <p:nvSpPr>
          <p:cNvPr id="23" name="object 6"/>
          <p:cNvSpPr/>
          <p:nvPr/>
        </p:nvSpPr>
        <p:spPr>
          <a:xfrm>
            <a:off x="6188972" y="5302761"/>
            <a:ext cx="4891405" cy="1216890"/>
          </a:xfrm>
          <a:custGeom>
            <a:avLst/>
            <a:gdLst/>
            <a:ahLst/>
            <a:cxnLst/>
            <a:rect l="l" t="t" r="r" b="b"/>
            <a:pathLst>
              <a:path w="3011170" h="1755139">
                <a:moveTo>
                  <a:pt x="2835656" y="0"/>
                </a:moveTo>
                <a:lnTo>
                  <a:pt x="175514" y="0"/>
                </a:lnTo>
                <a:lnTo>
                  <a:pt x="128853" y="6271"/>
                </a:lnTo>
                <a:lnTo>
                  <a:pt x="86926" y="23970"/>
                </a:lnTo>
                <a:lnTo>
                  <a:pt x="51404" y="51419"/>
                </a:lnTo>
                <a:lnTo>
                  <a:pt x="23961" y="86943"/>
                </a:lnTo>
                <a:lnTo>
                  <a:pt x="6269" y="128866"/>
                </a:lnTo>
                <a:lnTo>
                  <a:pt x="0" y="175513"/>
                </a:lnTo>
                <a:lnTo>
                  <a:pt x="0" y="1579626"/>
                </a:lnTo>
                <a:lnTo>
                  <a:pt x="6269" y="1626273"/>
                </a:lnTo>
                <a:lnTo>
                  <a:pt x="23961" y="1668196"/>
                </a:lnTo>
                <a:lnTo>
                  <a:pt x="51404" y="1703720"/>
                </a:lnTo>
                <a:lnTo>
                  <a:pt x="86926" y="1731169"/>
                </a:lnTo>
                <a:lnTo>
                  <a:pt x="128853" y="1748868"/>
                </a:lnTo>
                <a:lnTo>
                  <a:pt x="175514" y="1755139"/>
                </a:lnTo>
                <a:lnTo>
                  <a:pt x="2835656" y="1755139"/>
                </a:lnTo>
                <a:lnTo>
                  <a:pt x="2882303" y="1748868"/>
                </a:lnTo>
                <a:lnTo>
                  <a:pt x="2924226" y="1731169"/>
                </a:lnTo>
                <a:lnTo>
                  <a:pt x="2959750" y="1703720"/>
                </a:lnTo>
                <a:lnTo>
                  <a:pt x="2987199" y="1668196"/>
                </a:lnTo>
                <a:lnTo>
                  <a:pt x="3004898" y="1626273"/>
                </a:lnTo>
                <a:lnTo>
                  <a:pt x="3011170" y="1579626"/>
                </a:lnTo>
                <a:lnTo>
                  <a:pt x="3011170" y="175513"/>
                </a:lnTo>
                <a:lnTo>
                  <a:pt x="3004898" y="128866"/>
                </a:lnTo>
                <a:lnTo>
                  <a:pt x="2987199" y="86943"/>
                </a:lnTo>
                <a:lnTo>
                  <a:pt x="2959750" y="51419"/>
                </a:lnTo>
                <a:lnTo>
                  <a:pt x="2924226" y="23970"/>
                </a:lnTo>
                <a:lnTo>
                  <a:pt x="2882303" y="6271"/>
                </a:lnTo>
                <a:lnTo>
                  <a:pt x="2835656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pPr algn="ctr"/>
            <a:endParaRPr lang="ru-RU" dirty="0" err="1"/>
          </a:p>
          <a:p>
            <a:pPr algn="ctr"/>
            <a:r>
              <a:rPr lang="ru-RU" sz="2000" dirty="0" smtClean="0"/>
              <a:t>Обеспечение информирования о ресурсах возможностях получения</a:t>
            </a:r>
          </a:p>
          <a:p>
            <a:pPr algn="ctr"/>
            <a:r>
              <a:rPr lang="ru-RU" sz="2000" dirty="0" smtClean="0"/>
              <a:t> психологической помощи и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369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5803545"/>
              </p:ext>
            </p:extLst>
          </p:nvPr>
        </p:nvGraphicFramePr>
        <p:xfrm>
          <a:off x="1295400" y="1295400"/>
          <a:ext cx="9474200" cy="43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31376"/>
            <a:ext cx="11530013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ОСОБЕННОСТИ КОНТИНГЕНТА ДЕТЕЙ ИЗ СЕМЕЙ  УЧАСТНИКОВ СВО</a:t>
            </a:r>
            <a:endParaRPr spc="-30" dirty="0">
              <a:solidFill>
                <a:srgbClr val="001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518527"/>
              </p:ext>
            </p:extLst>
          </p:nvPr>
        </p:nvGraphicFramePr>
        <p:xfrm>
          <a:off x="1295400" y="1295400"/>
          <a:ext cx="9474200" cy="43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31376"/>
            <a:ext cx="11530013" cy="60196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 smtClean="0">
                <a:solidFill>
                  <a:srgbClr val="001F5F"/>
                </a:solidFill>
              </a:rPr>
              <a:t>ОСОБЕННОСТИ КОНТИНГЕНТА СЕМЕЙ УЧАСТНИКОВ СВО</a:t>
            </a:r>
            <a:endParaRPr spc="-30" dirty="0">
              <a:solidFill>
                <a:srgbClr val="001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52" y="-2476"/>
            <a:ext cx="11529694" cy="430887"/>
          </a:xfrm>
        </p:spPr>
        <p:txBody>
          <a:bodyPr/>
          <a:lstStyle/>
          <a:p>
            <a:r>
              <a:rPr lang="ru-RU" spc="-30" dirty="0" smtClean="0">
                <a:solidFill>
                  <a:srgbClr val="001F5F"/>
                </a:solidFill>
              </a:rPr>
              <a:t>НАПРАВЛЕНИЯ СОПРОВОЖДЕНИЯ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4" y="990601"/>
            <a:ext cx="10848976" cy="2769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01101101"/>
              </p:ext>
            </p:extLst>
          </p:nvPr>
        </p:nvGraphicFramePr>
        <p:xfrm>
          <a:off x="1371600" y="228600"/>
          <a:ext cx="8128000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2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16" y="0"/>
            <a:ext cx="11529694" cy="986680"/>
          </a:xfrm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20955" marR="5080">
              <a:lnSpc>
                <a:spcPts val="3020"/>
              </a:lnSpc>
              <a:spcBef>
                <a:spcPts val="484"/>
              </a:spcBef>
            </a:pPr>
            <a:r>
              <a:rPr lang="ru-RU" spc="-30" dirty="0">
                <a:solidFill>
                  <a:srgbClr val="001F5F"/>
                </a:solidFill>
              </a:rPr>
              <a:t>ОРГАНИЗАЦИЯ И ПРОВЕДЕНИЕ </a:t>
            </a:r>
            <a:r>
              <a:rPr lang="ru-RU" spc="-30" dirty="0" smtClean="0">
                <a:solidFill>
                  <a:srgbClr val="001F5F"/>
                </a:solidFill>
              </a:rPr>
              <a:t>МЕРОПРИЯТИЙ, НАПРАВЛЕННЫХ НА ФОРМИРОВАНИЕ ПСИХОЛОГИЧЕСКОГО КЛИМАТА</a:t>
            </a:r>
            <a:endParaRPr spc="-30" dirty="0">
              <a:solidFill>
                <a:srgbClr val="001F5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7755" y="660627"/>
            <a:ext cx="582485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ОСОБЕННОСТИ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ИНДИВИДУАЛЬНОГО СОПРОВОЖДЕНИЯ: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3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070" y="1195387"/>
            <a:ext cx="5086711" cy="802006"/>
          </a:xfrm>
          <a:prstGeom prst="rect">
            <a:avLst/>
          </a:prstGeom>
        </p:spPr>
      </p:pic>
      <p:pic>
        <p:nvPicPr>
          <p:cNvPr id="1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23" y="2150936"/>
            <a:ext cx="5059817" cy="918865"/>
          </a:xfrm>
          <a:prstGeom prst="rect">
            <a:avLst/>
          </a:prstGeom>
        </p:spPr>
      </p:pic>
      <p:pic>
        <p:nvPicPr>
          <p:cNvPr id="1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070" y="3257816"/>
            <a:ext cx="5086711" cy="914400"/>
          </a:xfrm>
          <a:prstGeom prst="rect">
            <a:avLst/>
          </a:prstGeom>
        </p:spPr>
      </p:pic>
      <p:pic>
        <p:nvPicPr>
          <p:cNvPr id="1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070" y="5724758"/>
            <a:ext cx="5086711" cy="914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070" y="3257816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Педагогический коллектив должен быть готов помочь  обучающимся и ответить на их вопросы.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3623" y="2066626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Обсуждение СВО и связанных с ней тем, может вызвать у  обучающихся  сильные эмоциональные реакции (тревога, гнев, и иные).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070" y="1273224"/>
            <a:ext cx="51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участники образовательных отношений могут иметь непосредственное отношение к СВО.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070" y="577502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Важно не навредить  и без того переживающему тяжелейшие </a:t>
            </a:r>
            <a:r>
              <a:rPr lang="ru-RU" dirty="0" err="1" smtClean="0"/>
              <a:t>стрессогенные</a:t>
            </a:r>
            <a:r>
              <a:rPr lang="ru-RU" dirty="0" smtClean="0"/>
              <a:t> ситуации.</a:t>
            </a:r>
            <a:endParaRPr lang="ru-RU" dirty="0"/>
          </a:p>
        </p:txBody>
      </p:sp>
      <p:sp>
        <p:nvSpPr>
          <p:cNvPr id="12" name="object 7"/>
          <p:cNvSpPr/>
          <p:nvPr/>
        </p:nvSpPr>
        <p:spPr>
          <a:xfrm>
            <a:off x="5821119" y="4651391"/>
            <a:ext cx="6220460" cy="838200"/>
          </a:xfrm>
          <a:custGeom>
            <a:avLst/>
            <a:gdLst/>
            <a:ahLst/>
            <a:cxnLst/>
            <a:rect l="l" t="t" r="r" b="b"/>
            <a:pathLst>
              <a:path w="6220459" h="4466590">
                <a:moveTo>
                  <a:pt x="0" y="744474"/>
                </a:moveTo>
                <a:lnTo>
                  <a:pt x="1583" y="695517"/>
                </a:lnTo>
                <a:lnTo>
                  <a:pt x="6267" y="647407"/>
                </a:lnTo>
                <a:lnTo>
                  <a:pt x="13955" y="600242"/>
                </a:lnTo>
                <a:lnTo>
                  <a:pt x="24547" y="554119"/>
                </a:lnTo>
                <a:lnTo>
                  <a:pt x="37947" y="509137"/>
                </a:lnTo>
                <a:lnTo>
                  <a:pt x="54056" y="465394"/>
                </a:lnTo>
                <a:lnTo>
                  <a:pt x="72776" y="422988"/>
                </a:lnTo>
                <a:lnTo>
                  <a:pt x="94009" y="382016"/>
                </a:lnTo>
                <a:lnTo>
                  <a:pt x="117656" y="342577"/>
                </a:lnTo>
                <a:lnTo>
                  <a:pt x="143621" y="304769"/>
                </a:lnTo>
                <a:lnTo>
                  <a:pt x="171805" y="268690"/>
                </a:lnTo>
                <a:lnTo>
                  <a:pt x="202110" y="234437"/>
                </a:lnTo>
                <a:lnTo>
                  <a:pt x="234437" y="202110"/>
                </a:lnTo>
                <a:lnTo>
                  <a:pt x="268690" y="171805"/>
                </a:lnTo>
                <a:lnTo>
                  <a:pt x="304769" y="143621"/>
                </a:lnTo>
                <a:lnTo>
                  <a:pt x="342577" y="117656"/>
                </a:lnTo>
                <a:lnTo>
                  <a:pt x="382016" y="94009"/>
                </a:lnTo>
                <a:lnTo>
                  <a:pt x="422988" y="72776"/>
                </a:lnTo>
                <a:lnTo>
                  <a:pt x="465394" y="54056"/>
                </a:lnTo>
                <a:lnTo>
                  <a:pt x="509137" y="37947"/>
                </a:lnTo>
                <a:lnTo>
                  <a:pt x="554119" y="24547"/>
                </a:lnTo>
                <a:lnTo>
                  <a:pt x="600242" y="13955"/>
                </a:lnTo>
                <a:lnTo>
                  <a:pt x="647407" y="6267"/>
                </a:lnTo>
                <a:lnTo>
                  <a:pt x="695517" y="1583"/>
                </a:lnTo>
                <a:lnTo>
                  <a:pt x="744474" y="0"/>
                </a:lnTo>
                <a:lnTo>
                  <a:pt x="5475986" y="0"/>
                </a:lnTo>
                <a:lnTo>
                  <a:pt x="5524942" y="1583"/>
                </a:lnTo>
                <a:lnTo>
                  <a:pt x="5573052" y="6267"/>
                </a:lnTo>
                <a:lnTo>
                  <a:pt x="5620217" y="13955"/>
                </a:lnTo>
                <a:lnTo>
                  <a:pt x="5666340" y="24547"/>
                </a:lnTo>
                <a:lnTo>
                  <a:pt x="5711322" y="37947"/>
                </a:lnTo>
                <a:lnTo>
                  <a:pt x="5755065" y="54056"/>
                </a:lnTo>
                <a:lnTo>
                  <a:pt x="5797471" y="72776"/>
                </a:lnTo>
                <a:lnTo>
                  <a:pt x="5838443" y="94009"/>
                </a:lnTo>
                <a:lnTo>
                  <a:pt x="5877882" y="117656"/>
                </a:lnTo>
                <a:lnTo>
                  <a:pt x="5915690" y="143621"/>
                </a:lnTo>
                <a:lnTo>
                  <a:pt x="5951769" y="171805"/>
                </a:lnTo>
                <a:lnTo>
                  <a:pt x="5986022" y="202110"/>
                </a:lnTo>
                <a:lnTo>
                  <a:pt x="6018349" y="234437"/>
                </a:lnTo>
                <a:lnTo>
                  <a:pt x="6048654" y="268690"/>
                </a:lnTo>
                <a:lnTo>
                  <a:pt x="6076838" y="304769"/>
                </a:lnTo>
                <a:lnTo>
                  <a:pt x="6102803" y="342577"/>
                </a:lnTo>
                <a:lnTo>
                  <a:pt x="6126450" y="382016"/>
                </a:lnTo>
                <a:lnTo>
                  <a:pt x="6147683" y="422988"/>
                </a:lnTo>
                <a:lnTo>
                  <a:pt x="6166403" y="465394"/>
                </a:lnTo>
                <a:lnTo>
                  <a:pt x="6182512" y="509137"/>
                </a:lnTo>
                <a:lnTo>
                  <a:pt x="6195912" y="554119"/>
                </a:lnTo>
                <a:lnTo>
                  <a:pt x="6206504" y="600242"/>
                </a:lnTo>
                <a:lnTo>
                  <a:pt x="6214192" y="647407"/>
                </a:lnTo>
                <a:lnTo>
                  <a:pt x="6218876" y="695517"/>
                </a:lnTo>
                <a:lnTo>
                  <a:pt x="6220460" y="744474"/>
                </a:lnTo>
                <a:lnTo>
                  <a:pt x="6220460" y="3722141"/>
                </a:lnTo>
                <a:lnTo>
                  <a:pt x="6218876" y="3771089"/>
                </a:lnTo>
                <a:lnTo>
                  <a:pt x="6214192" y="3819191"/>
                </a:lnTo>
                <a:lnTo>
                  <a:pt x="6206504" y="3866350"/>
                </a:lnTo>
                <a:lnTo>
                  <a:pt x="6195912" y="3912468"/>
                </a:lnTo>
                <a:lnTo>
                  <a:pt x="6182512" y="3957445"/>
                </a:lnTo>
                <a:lnTo>
                  <a:pt x="6166403" y="4001185"/>
                </a:lnTo>
                <a:lnTo>
                  <a:pt x="6147683" y="4043589"/>
                </a:lnTo>
                <a:lnTo>
                  <a:pt x="6126450" y="4084558"/>
                </a:lnTo>
                <a:lnTo>
                  <a:pt x="6102803" y="4123996"/>
                </a:lnTo>
                <a:lnTo>
                  <a:pt x="6076838" y="4161804"/>
                </a:lnTo>
                <a:lnTo>
                  <a:pt x="6048654" y="4197883"/>
                </a:lnTo>
                <a:lnTo>
                  <a:pt x="6018349" y="4232136"/>
                </a:lnTo>
                <a:lnTo>
                  <a:pt x="5986022" y="4264464"/>
                </a:lnTo>
                <a:lnTo>
                  <a:pt x="5951769" y="4294770"/>
                </a:lnTo>
                <a:lnTo>
                  <a:pt x="5915690" y="4322955"/>
                </a:lnTo>
                <a:lnTo>
                  <a:pt x="5877882" y="4348921"/>
                </a:lnTo>
                <a:lnTo>
                  <a:pt x="5838443" y="4372571"/>
                </a:lnTo>
                <a:lnTo>
                  <a:pt x="5797471" y="4393805"/>
                </a:lnTo>
                <a:lnTo>
                  <a:pt x="5755065" y="4412527"/>
                </a:lnTo>
                <a:lnTo>
                  <a:pt x="5711322" y="4428637"/>
                </a:lnTo>
                <a:lnTo>
                  <a:pt x="5666340" y="4442038"/>
                </a:lnTo>
                <a:lnTo>
                  <a:pt x="5620217" y="4452632"/>
                </a:lnTo>
                <a:lnTo>
                  <a:pt x="5573052" y="4460321"/>
                </a:lnTo>
                <a:lnTo>
                  <a:pt x="5524942" y="4465006"/>
                </a:lnTo>
                <a:lnTo>
                  <a:pt x="5475986" y="4466590"/>
                </a:lnTo>
                <a:lnTo>
                  <a:pt x="744474" y="4466590"/>
                </a:lnTo>
                <a:lnTo>
                  <a:pt x="695517" y="4465006"/>
                </a:lnTo>
                <a:lnTo>
                  <a:pt x="647407" y="4460321"/>
                </a:lnTo>
                <a:lnTo>
                  <a:pt x="600242" y="4452632"/>
                </a:lnTo>
                <a:lnTo>
                  <a:pt x="554119" y="4442038"/>
                </a:lnTo>
                <a:lnTo>
                  <a:pt x="509137" y="4428637"/>
                </a:lnTo>
                <a:lnTo>
                  <a:pt x="465394" y="4412527"/>
                </a:lnTo>
                <a:lnTo>
                  <a:pt x="422988" y="4393805"/>
                </a:lnTo>
                <a:lnTo>
                  <a:pt x="382016" y="4372571"/>
                </a:lnTo>
                <a:lnTo>
                  <a:pt x="342577" y="4348921"/>
                </a:lnTo>
                <a:lnTo>
                  <a:pt x="304769" y="4322955"/>
                </a:lnTo>
                <a:lnTo>
                  <a:pt x="268690" y="4294770"/>
                </a:lnTo>
                <a:lnTo>
                  <a:pt x="234437" y="4264464"/>
                </a:lnTo>
                <a:lnTo>
                  <a:pt x="202110" y="4232136"/>
                </a:lnTo>
                <a:lnTo>
                  <a:pt x="171805" y="4197883"/>
                </a:lnTo>
                <a:lnTo>
                  <a:pt x="143621" y="4161804"/>
                </a:lnTo>
                <a:lnTo>
                  <a:pt x="117656" y="4123996"/>
                </a:lnTo>
                <a:lnTo>
                  <a:pt x="94009" y="4084558"/>
                </a:lnTo>
                <a:lnTo>
                  <a:pt x="72776" y="4043589"/>
                </a:lnTo>
                <a:lnTo>
                  <a:pt x="54056" y="4001185"/>
                </a:lnTo>
                <a:lnTo>
                  <a:pt x="37947" y="3957445"/>
                </a:lnTo>
                <a:lnTo>
                  <a:pt x="24547" y="3912468"/>
                </a:lnTo>
                <a:lnTo>
                  <a:pt x="13955" y="3866350"/>
                </a:lnTo>
                <a:lnTo>
                  <a:pt x="6267" y="3819191"/>
                </a:lnTo>
                <a:lnTo>
                  <a:pt x="1583" y="3771089"/>
                </a:lnTo>
                <a:lnTo>
                  <a:pt x="0" y="3722141"/>
                </a:lnTo>
                <a:lnTo>
                  <a:pt x="0" y="744474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5765470" y="2528291"/>
            <a:ext cx="6220460" cy="877460"/>
          </a:xfrm>
          <a:custGeom>
            <a:avLst/>
            <a:gdLst/>
            <a:ahLst/>
            <a:cxnLst/>
            <a:rect l="l" t="t" r="r" b="b"/>
            <a:pathLst>
              <a:path w="6220459" h="4466590">
                <a:moveTo>
                  <a:pt x="0" y="744474"/>
                </a:moveTo>
                <a:lnTo>
                  <a:pt x="1583" y="695517"/>
                </a:lnTo>
                <a:lnTo>
                  <a:pt x="6267" y="647407"/>
                </a:lnTo>
                <a:lnTo>
                  <a:pt x="13955" y="600242"/>
                </a:lnTo>
                <a:lnTo>
                  <a:pt x="24547" y="554119"/>
                </a:lnTo>
                <a:lnTo>
                  <a:pt x="37947" y="509137"/>
                </a:lnTo>
                <a:lnTo>
                  <a:pt x="54056" y="465394"/>
                </a:lnTo>
                <a:lnTo>
                  <a:pt x="72776" y="422988"/>
                </a:lnTo>
                <a:lnTo>
                  <a:pt x="94009" y="382016"/>
                </a:lnTo>
                <a:lnTo>
                  <a:pt x="117656" y="342577"/>
                </a:lnTo>
                <a:lnTo>
                  <a:pt x="143621" y="304769"/>
                </a:lnTo>
                <a:lnTo>
                  <a:pt x="171805" y="268690"/>
                </a:lnTo>
                <a:lnTo>
                  <a:pt x="202110" y="234437"/>
                </a:lnTo>
                <a:lnTo>
                  <a:pt x="234437" y="202110"/>
                </a:lnTo>
                <a:lnTo>
                  <a:pt x="268690" y="171805"/>
                </a:lnTo>
                <a:lnTo>
                  <a:pt x="304769" y="143621"/>
                </a:lnTo>
                <a:lnTo>
                  <a:pt x="342577" y="117656"/>
                </a:lnTo>
                <a:lnTo>
                  <a:pt x="382016" y="94009"/>
                </a:lnTo>
                <a:lnTo>
                  <a:pt x="422988" y="72776"/>
                </a:lnTo>
                <a:lnTo>
                  <a:pt x="465394" y="54056"/>
                </a:lnTo>
                <a:lnTo>
                  <a:pt x="509137" y="37947"/>
                </a:lnTo>
                <a:lnTo>
                  <a:pt x="554119" y="24547"/>
                </a:lnTo>
                <a:lnTo>
                  <a:pt x="600242" y="13955"/>
                </a:lnTo>
                <a:lnTo>
                  <a:pt x="647407" y="6267"/>
                </a:lnTo>
                <a:lnTo>
                  <a:pt x="695517" y="1583"/>
                </a:lnTo>
                <a:lnTo>
                  <a:pt x="744474" y="0"/>
                </a:lnTo>
                <a:lnTo>
                  <a:pt x="5475986" y="0"/>
                </a:lnTo>
                <a:lnTo>
                  <a:pt x="5524942" y="1583"/>
                </a:lnTo>
                <a:lnTo>
                  <a:pt x="5573052" y="6267"/>
                </a:lnTo>
                <a:lnTo>
                  <a:pt x="5620217" y="13955"/>
                </a:lnTo>
                <a:lnTo>
                  <a:pt x="5666340" y="24547"/>
                </a:lnTo>
                <a:lnTo>
                  <a:pt x="5711322" y="37947"/>
                </a:lnTo>
                <a:lnTo>
                  <a:pt x="5755065" y="54056"/>
                </a:lnTo>
                <a:lnTo>
                  <a:pt x="5797471" y="72776"/>
                </a:lnTo>
                <a:lnTo>
                  <a:pt x="5838443" y="94009"/>
                </a:lnTo>
                <a:lnTo>
                  <a:pt x="5877882" y="117656"/>
                </a:lnTo>
                <a:lnTo>
                  <a:pt x="5915690" y="143621"/>
                </a:lnTo>
                <a:lnTo>
                  <a:pt x="5951769" y="171805"/>
                </a:lnTo>
                <a:lnTo>
                  <a:pt x="5986022" y="202110"/>
                </a:lnTo>
                <a:lnTo>
                  <a:pt x="6018349" y="234437"/>
                </a:lnTo>
                <a:lnTo>
                  <a:pt x="6048654" y="268690"/>
                </a:lnTo>
                <a:lnTo>
                  <a:pt x="6076838" y="304769"/>
                </a:lnTo>
                <a:lnTo>
                  <a:pt x="6102803" y="342577"/>
                </a:lnTo>
                <a:lnTo>
                  <a:pt x="6126450" y="382016"/>
                </a:lnTo>
                <a:lnTo>
                  <a:pt x="6147683" y="422988"/>
                </a:lnTo>
                <a:lnTo>
                  <a:pt x="6166403" y="465394"/>
                </a:lnTo>
                <a:lnTo>
                  <a:pt x="6182512" y="509137"/>
                </a:lnTo>
                <a:lnTo>
                  <a:pt x="6195912" y="554119"/>
                </a:lnTo>
                <a:lnTo>
                  <a:pt x="6206504" y="600242"/>
                </a:lnTo>
                <a:lnTo>
                  <a:pt x="6214192" y="647407"/>
                </a:lnTo>
                <a:lnTo>
                  <a:pt x="6218876" y="695517"/>
                </a:lnTo>
                <a:lnTo>
                  <a:pt x="6220460" y="744474"/>
                </a:lnTo>
                <a:lnTo>
                  <a:pt x="6220460" y="3722141"/>
                </a:lnTo>
                <a:lnTo>
                  <a:pt x="6218876" y="3771089"/>
                </a:lnTo>
                <a:lnTo>
                  <a:pt x="6214192" y="3819191"/>
                </a:lnTo>
                <a:lnTo>
                  <a:pt x="6206504" y="3866350"/>
                </a:lnTo>
                <a:lnTo>
                  <a:pt x="6195912" y="3912468"/>
                </a:lnTo>
                <a:lnTo>
                  <a:pt x="6182512" y="3957445"/>
                </a:lnTo>
                <a:lnTo>
                  <a:pt x="6166403" y="4001185"/>
                </a:lnTo>
                <a:lnTo>
                  <a:pt x="6147683" y="4043589"/>
                </a:lnTo>
                <a:lnTo>
                  <a:pt x="6126450" y="4084558"/>
                </a:lnTo>
                <a:lnTo>
                  <a:pt x="6102803" y="4123996"/>
                </a:lnTo>
                <a:lnTo>
                  <a:pt x="6076838" y="4161804"/>
                </a:lnTo>
                <a:lnTo>
                  <a:pt x="6048654" y="4197883"/>
                </a:lnTo>
                <a:lnTo>
                  <a:pt x="6018349" y="4232136"/>
                </a:lnTo>
                <a:lnTo>
                  <a:pt x="5986022" y="4264464"/>
                </a:lnTo>
                <a:lnTo>
                  <a:pt x="5951769" y="4294770"/>
                </a:lnTo>
                <a:lnTo>
                  <a:pt x="5915690" y="4322955"/>
                </a:lnTo>
                <a:lnTo>
                  <a:pt x="5877882" y="4348921"/>
                </a:lnTo>
                <a:lnTo>
                  <a:pt x="5838443" y="4372571"/>
                </a:lnTo>
                <a:lnTo>
                  <a:pt x="5797471" y="4393805"/>
                </a:lnTo>
                <a:lnTo>
                  <a:pt x="5755065" y="4412527"/>
                </a:lnTo>
                <a:lnTo>
                  <a:pt x="5711322" y="4428637"/>
                </a:lnTo>
                <a:lnTo>
                  <a:pt x="5666340" y="4442038"/>
                </a:lnTo>
                <a:lnTo>
                  <a:pt x="5620217" y="4452632"/>
                </a:lnTo>
                <a:lnTo>
                  <a:pt x="5573052" y="4460321"/>
                </a:lnTo>
                <a:lnTo>
                  <a:pt x="5524942" y="4465006"/>
                </a:lnTo>
                <a:lnTo>
                  <a:pt x="5475986" y="4466590"/>
                </a:lnTo>
                <a:lnTo>
                  <a:pt x="744474" y="4466590"/>
                </a:lnTo>
                <a:lnTo>
                  <a:pt x="695517" y="4465006"/>
                </a:lnTo>
                <a:lnTo>
                  <a:pt x="647407" y="4460321"/>
                </a:lnTo>
                <a:lnTo>
                  <a:pt x="600242" y="4452632"/>
                </a:lnTo>
                <a:lnTo>
                  <a:pt x="554119" y="4442038"/>
                </a:lnTo>
                <a:lnTo>
                  <a:pt x="509137" y="4428637"/>
                </a:lnTo>
                <a:lnTo>
                  <a:pt x="465394" y="4412527"/>
                </a:lnTo>
                <a:lnTo>
                  <a:pt x="422988" y="4393805"/>
                </a:lnTo>
                <a:lnTo>
                  <a:pt x="382016" y="4372571"/>
                </a:lnTo>
                <a:lnTo>
                  <a:pt x="342577" y="4348921"/>
                </a:lnTo>
                <a:lnTo>
                  <a:pt x="304769" y="4322955"/>
                </a:lnTo>
                <a:lnTo>
                  <a:pt x="268690" y="4294770"/>
                </a:lnTo>
                <a:lnTo>
                  <a:pt x="234437" y="4264464"/>
                </a:lnTo>
                <a:lnTo>
                  <a:pt x="202110" y="4232136"/>
                </a:lnTo>
                <a:lnTo>
                  <a:pt x="171805" y="4197883"/>
                </a:lnTo>
                <a:lnTo>
                  <a:pt x="143621" y="4161804"/>
                </a:lnTo>
                <a:lnTo>
                  <a:pt x="117656" y="4123996"/>
                </a:lnTo>
                <a:lnTo>
                  <a:pt x="94009" y="4084558"/>
                </a:lnTo>
                <a:lnTo>
                  <a:pt x="72776" y="4043589"/>
                </a:lnTo>
                <a:lnTo>
                  <a:pt x="54056" y="4001185"/>
                </a:lnTo>
                <a:lnTo>
                  <a:pt x="37947" y="3957445"/>
                </a:lnTo>
                <a:lnTo>
                  <a:pt x="24547" y="3912468"/>
                </a:lnTo>
                <a:lnTo>
                  <a:pt x="13955" y="3866350"/>
                </a:lnTo>
                <a:lnTo>
                  <a:pt x="6267" y="3819191"/>
                </a:lnTo>
                <a:lnTo>
                  <a:pt x="1583" y="3771089"/>
                </a:lnTo>
                <a:lnTo>
                  <a:pt x="0" y="3722141"/>
                </a:lnTo>
                <a:lnTo>
                  <a:pt x="0" y="744474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5833254" y="5779029"/>
            <a:ext cx="6178259" cy="805858"/>
          </a:xfrm>
          <a:custGeom>
            <a:avLst/>
            <a:gdLst/>
            <a:ahLst/>
            <a:cxnLst/>
            <a:rect l="l" t="t" r="r" b="b"/>
            <a:pathLst>
              <a:path w="6220459" h="4466590">
                <a:moveTo>
                  <a:pt x="0" y="744474"/>
                </a:moveTo>
                <a:lnTo>
                  <a:pt x="1583" y="695517"/>
                </a:lnTo>
                <a:lnTo>
                  <a:pt x="6267" y="647407"/>
                </a:lnTo>
                <a:lnTo>
                  <a:pt x="13955" y="600242"/>
                </a:lnTo>
                <a:lnTo>
                  <a:pt x="24547" y="554119"/>
                </a:lnTo>
                <a:lnTo>
                  <a:pt x="37947" y="509137"/>
                </a:lnTo>
                <a:lnTo>
                  <a:pt x="54056" y="465394"/>
                </a:lnTo>
                <a:lnTo>
                  <a:pt x="72776" y="422988"/>
                </a:lnTo>
                <a:lnTo>
                  <a:pt x="94009" y="382016"/>
                </a:lnTo>
                <a:lnTo>
                  <a:pt x="117656" y="342577"/>
                </a:lnTo>
                <a:lnTo>
                  <a:pt x="143621" y="304769"/>
                </a:lnTo>
                <a:lnTo>
                  <a:pt x="171805" y="268690"/>
                </a:lnTo>
                <a:lnTo>
                  <a:pt x="202110" y="234437"/>
                </a:lnTo>
                <a:lnTo>
                  <a:pt x="234437" y="202110"/>
                </a:lnTo>
                <a:lnTo>
                  <a:pt x="268690" y="171805"/>
                </a:lnTo>
                <a:lnTo>
                  <a:pt x="304769" y="143621"/>
                </a:lnTo>
                <a:lnTo>
                  <a:pt x="342577" y="117656"/>
                </a:lnTo>
                <a:lnTo>
                  <a:pt x="382016" y="94009"/>
                </a:lnTo>
                <a:lnTo>
                  <a:pt x="422988" y="72776"/>
                </a:lnTo>
                <a:lnTo>
                  <a:pt x="465394" y="54056"/>
                </a:lnTo>
                <a:lnTo>
                  <a:pt x="509137" y="37947"/>
                </a:lnTo>
                <a:lnTo>
                  <a:pt x="554119" y="24547"/>
                </a:lnTo>
                <a:lnTo>
                  <a:pt x="600242" y="13955"/>
                </a:lnTo>
                <a:lnTo>
                  <a:pt x="647407" y="6267"/>
                </a:lnTo>
                <a:lnTo>
                  <a:pt x="695517" y="1583"/>
                </a:lnTo>
                <a:lnTo>
                  <a:pt x="744474" y="0"/>
                </a:lnTo>
                <a:lnTo>
                  <a:pt x="5475986" y="0"/>
                </a:lnTo>
                <a:lnTo>
                  <a:pt x="5524942" y="1583"/>
                </a:lnTo>
                <a:lnTo>
                  <a:pt x="5573052" y="6267"/>
                </a:lnTo>
                <a:lnTo>
                  <a:pt x="5620217" y="13955"/>
                </a:lnTo>
                <a:lnTo>
                  <a:pt x="5666340" y="24547"/>
                </a:lnTo>
                <a:lnTo>
                  <a:pt x="5711322" y="37947"/>
                </a:lnTo>
                <a:lnTo>
                  <a:pt x="5755065" y="54056"/>
                </a:lnTo>
                <a:lnTo>
                  <a:pt x="5797471" y="72776"/>
                </a:lnTo>
                <a:lnTo>
                  <a:pt x="5838443" y="94009"/>
                </a:lnTo>
                <a:lnTo>
                  <a:pt x="5877882" y="117656"/>
                </a:lnTo>
                <a:lnTo>
                  <a:pt x="5915690" y="143621"/>
                </a:lnTo>
                <a:lnTo>
                  <a:pt x="5951769" y="171805"/>
                </a:lnTo>
                <a:lnTo>
                  <a:pt x="5986022" y="202110"/>
                </a:lnTo>
                <a:lnTo>
                  <a:pt x="6018349" y="234437"/>
                </a:lnTo>
                <a:lnTo>
                  <a:pt x="6048654" y="268690"/>
                </a:lnTo>
                <a:lnTo>
                  <a:pt x="6076838" y="304769"/>
                </a:lnTo>
                <a:lnTo>
                  <a:pt x="6102803" y="342577"/>
                </a:lnTo>
                <a:lnTo>
                  <a:pt x="6126450" y="382016"/>
                </a:lnTo>
                <a:lnTo>
                  <a:pt x="6147683" y="422988"/>
                </a:lnTo>
                <a:lnTo>
                  <a:pt x="6166403" y="465394"/>
                </a:lnTo>
                <a:lnTo>
                  <a:pt x="6182512" y="509137"/>
                </a:lnTo>
                <a:lnTo>
                  <a:pt x="6195912" y="554119"/>
                </a:lnTo>
                <a:lnTo>
                  <a:pt x="6206504" y="600242"/>
                </a:lnTo>
                <a:lnTo>
                  <a:pt x="6214192" y="647407"/>
                </a:lnTo>
                <a:lnTo>
                  <a:pt x="6218876" y="695517"/>
                </a:lnTo>
                <a:lnTo>
                  <a:pt x="6220460" y="744474"/>
                </a:lnTo>
                <a:lnTo>
                  <a:pt x="6220460" y="3722141"/>
                </a:lnTo>
                <a:lnTo>
                  <a:pt x="6218876" y="3771089"/>
                </a:lnTo>
                <a:lnTo>
                  <a:pt x="6214192" y="3819191"/>
                </a:lnTo>
                <a:lnTo>
                  <a:pt x="6206504" y="3866350"/>
                </a:lnTo>
                <a:lnTo>
                  <a:pt x="6195912" y="3912468"/>
                </a:lnTo>
                <a:lnTo>
                  <a:pt x="6182512" y="3957445"/>
                </a:lnTo>
                <a:lnTo>
                  <a:pt x="6166403" y="4001185"/>
                </a:lnTo>
                <a:lnTo>
                  <a:pt x="6147683" y="4043589"/>
                </a:lnTo>
                <a:lnTo>
                  <a:pt x="6126450" y="4084558"/>
                </a:lnTo>
                <a:lnTo>
                  <a:pt x="6102803" y="4123996"/>
                </a:lnTo>
                <a:lnTo>
                  <a:pt x="6076838" y="4161804"/>
                </a:lnTo>
                <a:lnTo>
                  <a:pt x="6048654" y="4197883"/>
                </a:lnTo>
                <a:lnTo>
                  <a:pt x="6018349" y="4232136"/>
                </a:lnTo>
                <a:lnTo>
                  <a:pt x="5986022" y="4264464"/>
                </a:lnTo>
                <a:lnTo>
                  <a:pt x="5951769" y="4294770"/>
                </a:lnTo>
                <a:lnTo>
                  <a:pt x="5915690" y="4322955"/>
                </a:lnTo>
                <a:lnTo>
                  <a:pt x="5877882" y="4348921"/>
                </a:lnTo>
                <a:lnTo>
                  <a:pt x="5838443" y="4372571"/>
                </a:lnTo>
                <a:lnTo>
                  <a:pt x="5797471" y="4393805"/>
                </a:lnTo>
                <a:lnTo>
                  <a:pt x="5755065" y="4412527"/>
                </a:lnTo>
                <a:lnTo>
                  <a:pt x="5711322" y="4428637"/>
                </a:lnTo>
                <a:lnTo>
                  <a:pt x="5666340" y="4442038"/>
                </a:lnTo>
                <a:lnTo>
                  <a:pt x="5620217" y="4452632"/>
                </a:lnTo>
                <a:lnTo>
                  <a:pt x="5573052" y="4460321"/>
                </a:lnTo>
                <a:lnTo>
                  <a:pt x="5524942" y="4465006"/>
                </a:lnTo>
                <a:lnTo>
                  <a:pt x="5475986" y="4466590"/>
                </a:lnTo>
                <a:lnTo>
                  <a:pt x="744474" y="4466590"/>
                </a:lnTo>
                <a:lnTo>
                  <a:pt x="695517" y="4465006"/>
                </a:lnTo>
                <a:lnTo>
                  <a:pt x="647407" y="4460321"/>
                </a:lnTo>
                <a:lnTo>
                  <a:pt x="600242" y="4452632"/>
                </a:lnTo>
                <a:lnTo>
                  <a:pt x="554119" y="4442038"/>
                </a:lnTo>
                <a:lnTo>
                  <a:pt x="509137" y="4428637"/>
                </a:lnTo>
                <a:lnTo>
                  <a:pt x="465394" y="4412527"/>
                </a:lnTo>
                <a:lnTo>
                  <a:pt x="422988" y="4393805"/>
                </a:lnTo>
                <a:lnTo>
                  <a:pt x="382016" y="4372571"/>
                </a:lnTo>
                <a:lnTo>
                  <a:pt x="342577" y="4348921"/>
                </a:lnTo>
                <a:lnTo>
                  <a:pt x="304769" y="4322955"/>
                </a:lnTo>
                <a:lnTo>
                  <a:pt x="268690" y="4294770"/>
                </a:lnTo>
                <a:lnTo>
                  <a:pt x="234437" y="4264464"/>
                </a:lnTo>
                <a:lnTo>
                  <a:pt x="202110" y="4232136"/>
                </a:lnTo>
                <a:lnTo>
                  <a:pt x="171805" y="4197883"/>
                </a:lnTo>
                <a:lnTo>
                  <a:pt x="143621" y="4161804"/>
                </a:lnTo>
                <a:lnTo>
                  <a:pt x="117656" y="4123996"/>
                </a:lnTo>
                <a:lnTo>
                  <a:pt x="94009" y="4084558"/>
                </a:lnTo>
                <a:lnTo>
                  <a:pt x="72776" y="4043589"/>
                </a:lnTo>
                <a:lnTo>
                  <a:pt x="54056" y="4001185"/>
                </a:lnTo>
                <a:lnTo>
                  <a:pt x="37947" y="3957445"/>
                </a:lnTo>
                <a:lnTo>
                  <a:pt x="24547" y="3912468"/>
                </a:lnTo>
                <a:lnTo>
                  <a:pt x="13955" y="3866350"/>
                </a:lnTo>
                <a:lnTo>
                  <a:pt x="6267" y="3819191"/>
                </a:lnTo>
                <a:lnTo>
                  <a:pt x="1583" y="3771089"/>
                </a:lnTo>
                <a:lnTo>
                  <a:pt x="0" y="3722141"/>
                </a:lnTo>
                <a:lnTo>
                  <a:pt x="0" y="744474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/>
          <p:nvPr/>
        </p:nvSpPr>
        <p:spPr>
          <a:xfrm>
            <a:off x="5769952" y="1418347"/>
            <a:ext cx="6220460" cy="867653"/>
          </a:xfrm>
          <a:custGeom>
            <a:avLst/>
            <a:gdLst/>
            <a:ahLst/>
            <a:cxnLst/>
            <a:rect l="l" t="t" r="r" b="b"/>
            <a:pathLst>
              <a:path w="6220459" h="4466590">
                <a:moveTo>
                  <a:pt x="0" y="744474"/>
                </a:moveTo>
                <a:lnTo>
                  <a:pt x="1583" y="695517"/>
                </a:lnTo>
                <a:lnTo>
                  <a:pt x="6267" y="647407"/>
                </a:lnTo>
                <a:lnTo>
                  <a:pt x="13955" y="600242"/>
                </a:lnTo>
                <a:lnTo>
                  <a:pt x="24547" y="554119"/>
                </a:lnTo>
                <a:lnTo>
                  <a:pt x="37947" y="509137"/>
                </a:lnTo>
                <a:lnTo>
                  <a:pt x="54056" y="465394"/>
                </a:lnTo>
                <a:lnTo>
                  <a:pt x="72776" y="422988"/>
                </a:lnTo>
                <a:lnTo>
                  <a:pt x="94009" y="382016"/>
                </a:lnTo>
                <a:lnTo>
                  <a:pt x="117656" y="342577"/>
                </a:lnTo>
                <a:lnTo>
                  <a:pt x="143621" y="304769"/>
                </a:lnTo>
                <a:lnTo>
                  <a:pt x="171805" y="268690"/>
                </a:lnTo>
                <a:lnTo>
                  <a:pt x="202110" y="234437"/>
                </a:lnTo>
                <a:lnTo>
                  <a:pt x="234437" y="202110"/>
                </a:lnTo>
                <a:lnTo>
                  <a:pt x="268690" y="171805"/>
                </a:lnTo>
                <a:lnTo>
                  <a:pt x="304769" y="143621"/>
                </a:lnTo>
                <a:lnTo>
                  <a:pt x="342577" y="117656"/>
                </a:lnTo>
                <a:lnTo>
                  <a:pt x="382016" y="94009"/>
                </a:lnTo>
                <a:lnTo>
                  <a:pt x="422988" y="72776"/>
                </a:lnTo>
                <a:lnTo>
                  <a:pt x="465394" y="54056"/>
                </a:lnTo>
                <a:lnTo>
                  <a:pt x="509137" y="37947"/>
                </a:lnTo>
                <a:lnTo>
                  <a:pt x="554119" y="24547"/>
                </a:lnTo>
                <a:lnTo>
                  <a:pt x="600242" y="13955"/>
                </a:lnTo>
                <a:lnTo>
                  <a:pt x="647407" y="6267"/>
                </a:lnTo>
                <a:lnTo>
                  <a:pt x="695517" y="1583"/>
                </a:lnTo>
                <a:lnTo>
                  <a:pt x="744474" y="0"/>
                </a:lnTo>
                <a:lnTo>
                  <a:pt x="5475986" y="0"/>
                </a:lnTo>
                <a:lnTo>
                  <a:pt x="5524942" y="1583"/>
                </a:lnTo>
                <a:lnTo>
                  <a:pt x="5573052" y="6267"/>
                </a:lnTo>
                <a:lnTo>
                  <a:pt x="5620217" y="13955"/>
                </a:lnTo>
                <a:lnTo>
                  <a:pt x="5666340" y="24547"/>
                </a:lnTo>
                <a:lnTo>
                  <a:pt x="5711322" y="37947"/>
                </a:lnTo>
                <a:lnTo>
                  <a:pt x="5755065" y="54056"/>
                </a:lnTo>
                <a:lnTo>
                  <a:pt x="5797471" y="72776"/>
                </a:lnTo>
                <a:lnTo>
                  <a:pt x="5838443" y="94009"/>
                </a:lnTo>
                <a:lnTo>
                  <a:pt x="5877882" y="117656"/>
                </a:lnTo>
                <a:lnTo>
                  <a:pt x="5915690" y="143621"/>
                </a:lnTo>
                <a:lnTo>
                  <a:pt x="5951769" y="171805"/>
                </a:lnTo>
                <a:lnTo>
                  <a:pt x="5986022" y="202110"/>
                </a:lnTo>
                <a:lnTo>
                  <a:pt x="6018349" y="234437"/>
                </a:lnTo>
                <a:lnTo>
                  <a:pt x="6048654" y="268690"/>
                </a:lnTo>
                <a:lnTo>
                  <a:pt x="6076838" y="304769"/>
                </a:lnTo>
                <a:lnTo>
                  <a:pt x="6102803" y="342577"/>
                </a:lnTo>
                <a:lnTo>
                  <a:pt x="6126450" y="382016"/>
                </a:lnTo>
                <a:lnTo>
                  <a:pt x="6147683" y="422988"/>
                </a:lnTo>
                <a:lnTo>
                  <a:pt x="6166403" y="465394"/>
                </a:lnTo>
                <a:lnTo>
                  <a:pt x="6182512" y="509137"/>
                </a:lnTo>
                <a:lnTo>
                  <a:pt x="6195912" y="554119"/>
                </a:lnTo>
                <a:lnTo>
                  <a:pt x="6206504" y="600242"/>
                </a:lnTo>
                <a:lnTo>
                  <a:pt x="6214192" y="647407"/>
                </a:lnTo>
                <a:lnTo>
                  <a:pt x="6218876" y="695517"/>
                </a:lnTo>
                <a:lnTo>
                  <a:pt x="6220460" y="744474"/>
                </a:lnTo>
                <a:lnTo>
                  <a:pt x="6220460" y="3722141"/>
                </a:lnTo>
                <a:lnTo>
                  <a:pt x="6218876" y="3771089"/>
                </a:lnTo>
                <a:lnTo>
                  <a:pt x="6214192" y="3819191"/>
                </a:lnTo>
                <a:lnTo>
                  <a:pt x="6206504" y="3866350"/>
                </a:lnTo>
                <a:lnTo>
                  <a:pt x="6195912" y="3912468"/>
                </a:lnTo>
                <a:lnTo>
                  <a:pt x="6182512" y="3957445"/>
                </a:lnTo>
                <a:lnTo>
                  <a:pt x="6166403" y="4001185"/>
                </a:lnTo>
                <a:lnTo>
                  <a:pt x="6147683" y="4043589"/>
                </a:lnTo>
                <a:lnTo>
                  <a:pt x="6126450" y="4084558"/>
                </a:lnTo>
                <a:lnTo>
                  <a:pt x="6102803" y="4123996"/>
                </a:lnTo>
                <a:lnTo>
                  <a:pt x="6076838" y="4161804"/>
                </a:lnTo>
                <a:lnTo>
                  <a:pt x="6048654" y="4197883"/>
                </a:lnTo>
                <a:lnTo>
                  <a:pt x="6018349" y="4232136"/>
                </a:lnTo>
                <a:lnTo>
                  <a:pt x="5986022" y="4264464"/>
                </a:lnTo>
                <a:lnTo>
                  <a:pt x="5951769" y="4294770"/>
                </a:lnTo>
                <a:lnTo>
                  <a:pt x="5915690" y="4322955"/>
                </a:lnTo>
                <a:lnTo>
                  <a:pt x="5877882" y="4348921"/>
                </a:lnTo>
                <a:lnTo>
                  <a:pt x="5838443" y="4372571"/>
                </a:lnTo>
                <a:lnTo>
                  <a:pt x="5797471" y="4393805"/>
                </a:lnTo>
                <a:lnTo>
                  <a:pt x="5755065" y="4412527"/>
                </a:lnTo>
                <a:lnTo>
                  <a:pt x="5711322" y="4428637"/>
                </a:lnTo>
                <a:lnTo>
                  <a:pt x="5666340" y="4442038"/>
                </a:lnTo>
                <a:lnTo>
                  <a:pt x="5620217" y="4452632"/>
                </a:lnTo>
                <a:lnTo>
                  <a:pt x="5573052" y="4460321"/>
                </a:lnTo>
                <a:lnTo>
                  <a:pt x="5524942" y="4465006"/>
                </a:lnTo>
                <a:lnTo>
                  <a:pt x="5475986" y="4466590"/>
                </a:lnTo>
                <a:lnTo>
                  <a:pt x="744474" y="4466590"/>
                </a:lnTo>
                <a:lnTo>
                  <a:pt x="695517" y="4465006"/>
                </a:lnTo>
                <a:lnTo>
                  <a:pt x="647407" y="4460321"/>
                </a:lnTo>
                <a:lnTo>
                  <a:pt x="600242" y="4452632"/>
                </a:lnTo>
                <a:lnTo>
                  <a:pt x="554119" y="4442038"/>
                </a:lnTo>
                <a:lnTo>
                  <a:pt x="509137" y="4428637"/>
                </a:lnTo>
                <a:lnTo>
                  <a:pt x="465394" y="4412527"/>
                </a:lnTo>
                <a:lnTo>
                  <a:pt x="422988" y="4393805"/>
                </a:lnTo>
                <a:lnTo>
                  <a:pt x="382016" y="4372571"/>
                </a:lnTo>
                <a:lnTo>
                  <a:pt x="342577" y="4348921"/>
                </a:lnTo>
                <a:lnTo>
                  <a:pt x="304769" y="4322955"/>
                </a:lnTo>
                <a:lnTo>
                  <a:pt x="268690" y="4294770"/>
                </a:lnTo>
                <a:lnTo>
                  <a:pt x="234437" y="4264464"/>
                </a:lnTo>
                <a:lnTo>
                  <a:pt x="202110" y="4232136"/>
                </a:lnTo>
                <a:lnTo>
                  <a:pt x="171805" y="4197883"/>
                </a:lnTo>
                <a:lnTo>
                  <a:pt x="143621" y="4161804"/>
                </a:lnTo>
                <a:lnTo>
                  <a:pt x="117656" y="4123996"/>
                </a:lnTo>
                <a:lnTo>
                  <a:pt x="94009" y="4084558"/>
                </a:lnTo>
                <a:lnTo>
                  <a:pt x="72776" y="4043589"/>
                </a:lnTo>
                <a:lnTo>
                  <a:pt x="54056" y="4001185"/>
                </a:lnTo>
                <a:lnTo>
                  <a:pt x="37947" y="3957445"/>
                </a:lnTo>
                <a:lnTo>
                  <a:pt x="24547" y="3912468"/>
                </a:lnTo>
                <a:lnTo>
                  <a:pt x="13955" y="3866350"/>
                </a:lnTo>
                <a:lnTo>
                  <a:pt x="6267" y="3819191"/>
                </a:lnTo>
                <a:lnTo>
                  <a:pt x="1583" y="3771089"/>
                </a:lnTo>
                <a:lnTo>
                  <a:pt x="0" y="3722141"/>
                </a:lnTo>
                <a:lnTo>
                  <a:pt x="0" y="744474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516" y="4515543"/>
            <a:ext cx="5086711" cy="9144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23545" y="4649577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Эффективнее любых слов часто оказывается активное слушание.</a:t>
            </a:r>
            <a:endParaRPr lang="ru-RU" dirty="0"/>
          </a:p>
        </p:txBody>
      </p:sp>
      <p:sp>
        <p:nvSpPr>
          <p:cNvPr id="26" name="object 7"/>
          <p:cNvSpPr/>
          <p:nvPr/>
        </p:nvSpPr>
        <p:spPr>
          <a:xfrm>
            <a:off x="5812154" y="3560383"/>
            <a:ext cx="6220460" cy="838200"/>
          </a:xfrm>
          <a:custGeom>
            <a:avLst/>
            <a:gdLst/>
            <a:ahLst/>
            <a:cxnLst/>
            <a:rect l="l" t="t" r="r" b="b"/>
            <a:pathLst>
              <a:path w="6220459" h="4466590">
                <a:moveTo>
                  <a:pt x="0" y="744474"/>
                </a:moveTo>
                <a:lnTo>
                  <a:pt x="1583" y="695517"/>
                </a:lnTo>
                <a:lnTo>
                  <a:pt x="6267" y="647407"/>
                </a:lnTo>
                <a:lnTo>
                  <a:pt x="13955" y="600242"/>
                </a:lnTo>
                <a:lnTo>
                  <a:pt x="24547" y="554119"/>
                </a:lnTo>
                <a:lnTo>
                  <a:pt x="37947" y="509137"/>
                </a:lnTo>
                <a:lnTo>
                  <a:pt x="54056" y="465394"/>
                </a:lnTo>
                <a:lnTo>
                  <a:pt x="72776" y="422988"/>
                </a:lnTo>
                <a:lnTo>
                  <a:pt x="94009" y="382016"/>
                </a:lnTo>
                <a:lnTo>
                  <a:pt x="117656" y="342577"/>
                </a:lnTo>
                <a:lnTo>
                  <a:pt x="143621" y="304769"/>
                </a:lnTo>
                <a:lnTo>
                  <a:pt x="171805" y="268690"/>
                </a:lnTo>
                <a:lnTo>
                  <a:pt x="202110" y="234437"/>
                </a:lnTo>
                <a:lnTo>
                  <a:pt x="234437" y="202110"/>
                </a:lnTo>
                <a:lnTo>
                  <a:pt x="268690" y="171805"/>
                </a:lnTo>
                <a:lnTo>
                  <a:pt x="304769" y="143621"/>
                </a:lnTo>
                <a:lnTo>
                  <a:pt x="342577" y="117656"/>
                </a:lnTo>
                <a:lnTo>
                  <a:pt x="382016" y="94009"/>
                </a:lnTo>
                <a:lnTo>
                  <a:pt x="422988" y="72776"/>
                </a:lnTo>
                <a:lnTo>
                  <a:pt x="465394" y="54056"/>
                </a:lnTo>
                <a:lnTo>
                  <a:pt x="509137" y="37947"/>
                </a:lnTo>
                <a:lnTo>
                  <a:pt x="554119" y="24547"/>
                </a:lnTo>
                <a:lnTo>
                  <a:pt x="600242" y="13955"/>
                </a:lnTo>
                <a:lnTo>
                  <a:pt x="647407" y="6267"/>
                </a:lnTo>
                <a:lnTo>
                  <a:pt x="695517" y="1583"/>
                </a:lnTo>
                <a:lnTo>
                  <a:pt x="744474" y="0"/>
                </a:lnTo>
                <a:lnTo>
                  <a:pt x="5475986" y="0"/>
                </a:lnTo>
                <a:lnTo>
                  <a:pt x="5524942" y="1583"/>
                </a:lnTo>
                <a:lnTo>
                  <a:pt x="5573052" y="6267"/>
                </a:lnTo>
                <a:lnTo>
                  <a:pt x="5620217" y="13955"/>
                </a:lnTo>
                <a:lnTo>
                  <a:pt x="5666340" y="24547"/>
                </a:lnTo>
                <a:lnTo>
                  <a:pt x="5711322" y="37947"/>
                </a:lnTo>
                <a:lnTo>
                  <a:pt x="5755065" y="54056"/>
                </a:lnTo>
                <a:lnTo>
                  <a:pt x="5797471" y="72776"/>
                </a:lnTo>
                <a:lnTo>
                  <a:pt x="5838443" y="94009"/>
                </a:lnTo>
                <a:lnTo>
                  <a:pt x="5877882" y="117656"/>
                </a:lnTo>
                <a:lnTo>
                  <a:pt x="5915690" y="143621"/>
                </a:lnTo>
                <a:lnTo>
                  <a:pt x="5951769" y="171805"/>
                </a:lnTo>
                <a:lnTo>
                  <a:pt x="5986022" y="202110"/>
                </a:lnTo>
                <a:lnTo>
                  <a:pt x="6018349" y="234437"/>
                </a:lnTo>
                <a:lnTo>
                  <a:pt x="6048654" y="268690"/>
                </a:lnTo>
                <a:lnTo>
                  <a:pt x="6076838" y="304769"/>
                </a:lnTo>
                <a:lnTo>
                  <a:pt x="6102803" y="342577"/>
                </a:lnTo>
                <a:lnTo>
                  <a:pt x="6126450" y="382016"/>
                </a:lnTo>
                <a:lnTo>
                  <a:pt x="6147683" y="422988"/>
                </a:lnTo>
                <a:lnTo>
                  <a:pt x="6166403" y="465394"/>
                </a:lnTo>
                <a:lnTo>
                  <a:pt x="6182512" y="509137"/>
                </a:lnTo>
                <a:lnTo>
                  <a:pt x="6195912" y="554119"/>
                </a:lnTo>
                <a:lnTo>
                  <a:pt x="6206504" y="600242"/>
                </a:lnTo>
                <a:lnTo>
                  <a:pt x="6214192" y="647407"/>
                </a:lnTo>
                <a:lnTo>
                  <a:pt x="6218876" y="695517"/>
                </a:lnTo>
                <a:lnTo>
                  <a:pt x="6220460" y="744474"/>
                </a:lnTo>
                <a:lnTo>
                  <a:pt x="6220460" y="3722141"/>
                </a:lnTo>
                <a:lnTo>
                  <a:pt x="6218876" y="3771089"/>
                </a:lnTo>
                <a:lnTo>
                  <a:pt x="6214192" y="3819191"/>
                </a:lnTo>
                <a:lnTo>
                  <a:pt x="6206504" y="3866350"/>
                </a:lnTo>
                <a:lnTo>
                  <a:pt x="6195912" y="3912468"/>
                </a:lnTo>
                <a:lnTo>
                  <a:pt x="6182512" y="3957445"/>
                </a:lnTo>
                <a:lnTo>
                  <a:pt x="6166403" y="4001185"/>
                </a:lnTo>
                <a:lnTo>
                  <a:pt x="6147683" y="4043589"/>
                </a:lnTo>
                <a:lnTo>
                  <a:pt x="6126450" y="4084558"/>
                </a:lnTo>
                <a:lnTo>
                  <a:pt x="6102803" y="4123996"/>
                </a:lnTo>
                <a:lnTo>
                  <a:pt x="6076838" y="4161804"/>
                </a:lnTo>
                <a:lnTo>
                  <a:pt x="6048654" y="4197883"/>
                </a:lnTo>
                <a:lnTo>
                  <a:pt x="6018349" y="4232136"/>
                </a:lnTo>
                <a:lnTo>
                  <a:pt x="5986022" y="4264464"/>
                </a:lnTo>
                <a:lnTo>
                  <a:pt x="5951769" y="4294770"/>
                </a:lnTo>
                <a:lnTo>
                  <a:pt x="5915690" y="4322955"/>
                </a:lnTo>
                <a:lnTo>
                  <a:pt x="5877882" y="4348921"/>
                </a:lnTo>
                <a:lnTo>
                  <a:pt x="5838443" y="4372571"/>
                </a:lnTo>
                <a:lnTo>
                  <a:pt x="5797471" y="4393805"/>
                </a:lnTo>
                <a:lnTo>
                  <a:pt x="5755065" y="4412527"/>
                </a:lnTo>
                <a:lnTo>
                  <a:pt x="5711322" y="4428637"/>
                </a:lnTo>
                <a:lnTo>
                  <a:pt x="5666340" y="4442038"/>
                </a:lnTo>
                <a:lnTo>
                  <a:pt x="5620217" y="4452632"/>
                </a:lnTo>
                <a:lnTo>
                  <a:pt x="5573052" y="4460321"/>
                </a:lnTo>
                <a:lnTo>
                  <a:pt x="5524942" y="4465006"/>
                </a:lnTo>
                <a:lnTo>
                  <a:pt x="5475986" y="4466590"/>
                </a:lnTo>
                <a:lnTo>
                  <a:pt x="744474" y="4466590"/>
                </a:lnTo>
                <a:lnTo>
                  <a:pt x="695517" y="4465006"/>
                </a:lnTo>
                <a:lnTo>
                  <a:pt x="647407" y="4460321"/>
                </a:lnTo>
                <a:lnTo>
                  <a:pt x="600242" y="4452632"/>
                </a:lnTo>
                <a:lnTo>
                  <a:pt x="554119" y="4442038"/>
                </a:lnTo>
                <a:lnTo>
                  <a:pt x="509137" y="4428637"/>
                </a:lnTo>
                <a:lnTo>
                  <a:pt x="465394" y="4412527"/>
                </a:lnTo>
                <a:lnTo>
                  <a:pt x="422988" y="4393805"/>
                </a:lnTo>
                <a:lnTo>
                  <a:pt x="382016" y="4372571"/>
                </a:lnTo>
                <a:lnTo>
                  <a:pt x="342577" y="4348921"/>
                </a:lnTo>
                <a:lnTo>
                  <a:pt x="304769" y="4322955"/>
                </a:lnTo>
                <a:lnTo>
                  <a:pt x="268690" y="4294770"/>
                </a:lnTo>
                <a:lnTo>
                  <a:pt x="234437" y="4264464"/>
                </a:lnTo>
                <a:lnTo>
                  <a:pt x="202110" y="4232136"/>
                </a:lnTo>
                <a:lnTo>
                  <a:pt x="171805" y="4197883"/>
                </a:lnTo>
                <a:lnTo>
                  <a:pt x="143621" y="4161804"/>
                </a:lnTo>
                <a:lnTo>
                  <a:pt x="117656" y="4123996"/>
                </a:lnTo>
                <a:lnTo>
                  <a:pt x="94009" y="4084558"/>
                </a:lnTo>
                <a:lnTo>
                  <a:pt x="72776" y="4043589"/>
                </a:lnTo>
                <a:lnTo>
                  <a:pt x="54056" y="4001185"/>
                </a:lnTo>
                <a:lnTo>
                  <a:pt x="37947" y="3957445"/>
                </a:lnTo>
                <a:lnTo>
                  <a:pt x="24547" y="3912468"/>
                </a:lnTo>
                <a:lnTo>
                  <a:pt x="13955" y="3866350"/>
                </a:lnTo>
                <a:lnTo>
                  <a:pt x="6267" y="3819191"/>
                </a:lnTo>
                <a:lnTo>
                  <a:pt x="1583" y="3771089"/>
                </a:lnTo>
                <a:lnTo>
                  <a:pt x="0" y="3722141"/>
                </a:lnTo>
                <a:lnTo>
                  <a:pt x="0" y="744474"/>
                </a:lnTo>
                <a:close/>
              </a:path>
            </a:pathLst>
          </a:custGeom>
          <a:ln w="292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963271" y="1535728"/>
            <a:ext cx="582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5" dirty="0" smtClean="0">
                <a:solidFill>
                  <a:srgbClr val="2E5496"/>
                </a:solidFill>
                <a:cs typeface="Calibri"/>
              </a:rPr>
              <a:t>Своевременное выявление, создание максимально безопасной среды.</a:t>
            </a:r>
            <a:endParaRPr lang="ru-RU" b="1" dirty="0">
              <a:cs typeface="Calibri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963272" y="2657651"/>
            <a:ext cx="582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5" dirty="0" smtClean="0">
                <a:solidFill>
                  <a:srgbClr val="2E5496"/>
                </a:solidFill>
                <a:cs typeface="Calibri"/>
              </a:rPr>
              <a:t>Учет  возможных эмоциональных реакций при планировании любых мероприятий в режиме дня.</a:t>
            </a:r>
            <a:endParaRPr lang="ru-RU" b="1" dirty="0">
              <a:cs typeface="Calibri"/>
            </a:endParaRP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00991" y="3710551"/>
            <a:ext cx="601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5" dirty="0" smtClean="0">
                <a:solidFill>
                  <a:srgbClr val="2E5496"/>
                </a:solidFill>
                <a:cs typeface="Calibri"/>
              </a:rPr>
              <a:t>Проявление уважения ко всем точкам зрения, предоставление права высказаться и быть услышанным.</a:t>
            </a:r>
            <a:endParaRPr lang="ru-RU" b="1" dirty="0">
              <a:cs typeface="Calibri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09956" y="4810096"/>
            <a:ext cx="582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5" dirty="0" smtClean="0">
                <a:solidFill>
                  <a:srgbClr val="2E5496"/>
                </a:solidFill>
                <a:cs typeface="Calibri"/>
              </a:rPr>
              <a:t>Обучение способности понять , принять любые чувства ребенка.</a:t>
            </a:r>
            <a:endParaRPr lang="ru-RU" b="1" dirty="0">
              <a:cs typeface="Calibri"/>
            </a:endParaRP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000991" y="5934670"/>
            <a:ext cx="582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spc="-5" dirty="0" smtClean="0">
                <a:solidFill>
                  <a:srgbClr val="2E5496"/>
                </a:solidFill>
                <a:cs typeface="Calibri"/>
              </a:rPr>
              <a:t>Избегание стереотипов, ложных выводов и интерпретаций.</a:t>
            </a:r>
            <a:endParaRPr lang="ru-RU" b="1" dirty="0"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801</Words>
  <Application>Microsoft Office PowerPoint</Application>
  <PresentationFormat>Произвольный</PresentationFormat>
  <Paragraphs>160</Paragraphs>
  <Slides>19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Acrobat Document</vt:lpstr>
      <vt:lpstr>Презентация PowerPoint</vt:lpstr>
      <vt:lpstr>Презентация PowerPoint</vt:lpstr>
      <vt:lpstr>РАСШИРЕНИЕ КОМПЕТЕНЦИЙ</vt:lpstr>
      <vt:lpstr>Презентация PowerPoint</vt:lpstr>
      <vt:lpstr>СПЕЦИФИКА И СОДЕРЖАНИЕ РАБОТЫ ПО СОПРОВОЖДЕНИЮ  ЦЕЛЕВОЙ ГРУППЫ</vt:lpstr>
      <vt:lpstr>ОСОБЕННОСТИ КОНТИНГЕНТА ДЕТЕЙ ИЗ СЕМЕЙ  УЧАСТНИКОВ СВО</vt:lpstr>
      <vt:lpstr>ОСОБЕННОСТИ КОНТИНГЕНТА СЕМЕЙ УЧАСТНИКОВ СВО</vt:lpstr>
      <vt:lpstr>НАПРАВЛЕНИЯ СОПРОВОЖДЕНИЯ</vt:lpstr>
      <vt:lpstr>ОРГАНИЗАЦИЯ И ПРОВЕДЕНИЕ МЕРОПРИЯТИЙ, НАПРАВЛЕННЫХ НА ФОРМИРОВАНИЕ ПСИХОЛОГИЧЕСКОГО КЛИМАТА</vt:lpstr>
      <vt:lpstr>ТРУДНОСТИ В РЕГУЛЯЦИИ ЭМОЦИЙ</vt:lpstr>
      <vt:lpstr>ЭТАПЫ РАЗВИТИЯ НАВЫКА РЕГУЛЯЦИИ ЭМОЦИЙ</vt:lpstr>
      <vt:lpstr>ЗАДАЧИ СОПРОВОЖДЕНИЯ СЕМЬИ</vt:lpstr>
      <vt:lpstr>ЧЕК-ЛИСТ КАК ИНСТРУМЕНТ ОРГАНИЗАЦИИ ДЕЯТЕЛЬНОСТИ</vt:lpstr>
      <vt:lpstr>ВИЗУАЛЬНОЕ ПОДКРЕПЛЕНИЕ  ДЕЯТЕЛЬНОСТИ</vt:lpstr>
      <vt:lpstr>Чек-лист для педагога-психолога «Сопровождение ребенка из семьи участника СВО» </vt:lpstr>
      <vt:lpstr>Чек-лист для педагога-психолога «Сопровождение ребенка из семьи участника СВО» </vt:lpstr>
      <vt:lpstr>Чек-лист для педагога-психолога «Психологическое консультирование семьи, пострадавшей от боевых действий» (ЧОЦСЗ «Семья»)</vt:lpstr>
      <vt:lpstr>Чек-листы для участников образовательных отношений</vt:lpstr>
      <vt:lpstr>Чек-листы для участников образовательных отношений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user</cp:lastModifiedBy>
  <cp:revision>65</cp:revision>
  <dcterms:created xsi:type="dcterms:W3CDTF">2023-10-17T13:29:08Z</dcterms:created>
  <dcterms:modified xsi:type="dcterms:W3CDTF">2024-05-15T04:13:54Z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2023-10-17T00:00:00Z</vt:filetime>
  </property>
</Properties>
</file>